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9" r:id="rId2"/>
    <p:sldId id="293" r:id="rId3"/>
    <p:sldId id="304" r:id="rId4"/>
    <p:sldId id="305" r:id="rId5"/>
    <p:sldId id="306" r:id="rId6"/>
    <p:sldId id="307" r:id="rId7"/>
    <p:sldId id="308" r:id="rId8"/>
    <p:sldId id="309" r:id="rId9"/>
    <p:sldId id="31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32708-D618-441F-94E9-76108B6BF341}" v="42" dt="2020-02-09T01:12:41.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80" autoAdjust="0"/>
  </p:normalViewPr>
  <p:slideViewPr>
    <p:cSldViewPr>
      <p:cViewPr varScale="1">
        <p:scale>
          <a:sx n="68" d="100"/>
          <a:sy n="68" d="100"/>
        </p:scale>
        <p:origin x="134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wayne Gandy" userId="b50864cff68d955d" providerId="LiveId" clId="{BC550B59-94CE-44A4-B642-3C3D8C5A6922}"/>
    <pc:docChg chg="undo custSel addSld delSld modSld">
      <pc:chgData name="Dwayne Gandy" userId="b50864cff68d955d" providerId="LiveId" clId="{BC550B59-94CE-44A4-B642-3C3D8C5A6922}" dt="2020-02-09T01:13:37.020" v="160"/>
      <pc:docMkLst>
        <pc:docMk/>
      </pc:docMkLst>
      <pc:sldChg chg="modSp">
        <pc:chgData name="Dwayne Gandy" userId="b50864cff68d955d" providerId="LiveId" clId="{BC550B59-94CE-44A4-B642-3C3D8C5A6922}" dt="2020-02-08T18:28:20.994" v="26" actId="20577"/>
        <pc:sldMkLst>
          <pc:docMk/>
          <pc:sldMk cId="0" sldId="293"/>
        </pc:sldMkLst>
        <pc:spChg chg="mod">
          <ac:chgData name="Dwayne Gandy" userId="b50864cff68d955d" providerId="LiveId" clId="{BC550B59-94CE-44A4-B642-3C3D8C5A6922}" dt="2020-02-08T18:28:20.994" v="26" actId="20577"/>
          <ac:spMkLst>
            <pc:docMk/>
            <pc:sldMk cId="0" sldId="293"/>
            <ac:spMk id="17409" creationId="{00000000-0000-0000-0000-000000000000}"/>
          </ac:spMkLst>
        </pc:spChg>
      </pc:sldChg>
      <pc:sldChg chg="modSp">
        <pc:chgData name="Dwayne Gandy" userId="b50864cff68d955d" providerId="LiveId" clId="{BC550B59-94CE-44A4-B642-3C3D8C5A6922}" dt="2020-02-09T01:12:52.790" v="146" actId="255"/>
        <pc:sldMkLst>
          <pc:docMk/>
          <pc:sldMk cId="3096288656" sldId="299"/>
        </pc:sldMkLst>
        <pc:spChg chg="mod">
          <ac:chgData name="Dwayne Gandy" userId="b50864cff68d955d" providerId="LiveId" clId="{BC550B59-94CE-44A4-B642-3C3D8C5A6922}" dt="2020-02-09T01:12:52.790" v="146" actId="255"/>
          <ac:spMkLst>
            <pc:docMk/>
            <pc:sldMk cId="3096288656" sldId="299"/>
            <ac:spMk id="3" creationId="{5C8AD001-5B6A-4327-8EC5-BE150DE819E5}"/>
          </ac:spMkLst>
        </pc:spChg>
      </pc:sldChg>
      <pc:sldChg chg="modSp modAnim">
        <pc:chgData name="Dwayne Gandy" userId="b50864cff68d955d" providerId="LiveId" clId="{BC550B59-94CE-44A4-B642-3C3D8C5A6922}" dt="2020-02-09T01:13:05.092" v="148"/>
        <pc:sldMkLst>
          <pc:docMk/>
          <pc:sldMk cId="2441348825" sldId="304"/>
        </pc:sldMkLst>
        <pc:spChg chg="mod">
          <ac:chgData name="Dwayne Gandy" userId="b50864cff68d955d" providerId="LiveId" clId="{BC550B59-94CE-44A4-B642-3C3D8C5A6922}" dt="2020-02-08T18:29:35.397" v="47" actId="20577"/>
          <ac:spMkLst>
            <pc:docMk/>
            <pc:sldMk cId="2441348825" sldId="304"/>
            <ac:spMk id="2" creationId="{F58E3B46-5010-472D-93E8-858903BFA96F}"/>
          </ac:spMkLst>
        </pc:spChg>
        <pc:spChg chg="mod">
          <ac:chgData name="Dwayne Gandy" userId="b50864cff68d955d" providerId="LiveId" clId="{BC550B59-94CE-44A4-B642-3C3D8C5A6922}" dt="2020-02-08T18:44:03.238" v="126" actId="20577"/>
          <ac:spMkLst>
            <pc:docMk/>
            <pc:sldMk cId="2441348825" sldId="304"/>
            <ac:spMk id="3" creationId="{CA4AABB4-E5F0-4F1B-885F-84FDE45140EB}"/>
          </ac:spMkLst>
        </pc:spChg>
      </pc:sldChg>
      <pc:sldChg chg="modSp modAnim">
        <pc:chgData name="Dwayne Gandy" userId="b50864cff68d955d" providerId="LiveId" clId="{BC550B59-94CE-44A4-B642-3C3D8C5A6922}" dt="2020-02-09T01:13:13.166" v="150"/>
        <pc:sldMkLst>
          <pc:docMk/>
          <pc:sldMk cId="2457456550" sldId="305"/>
        </pc:sldMkLst>
        <pc:spChg chg="mod">
          <ac:chgData name="Dwayne Gandy" userId="b50864cff68d955d" providerId="LiveId" clId="{BC550B59-94CE-44A4-B642-3C3D8C5A6922}" dt="2020-02-08T18:30:00.654" v="71" actId="20577"/>
          <ac:spMkLst>
            <pc:docMk/>
            <pc:sldMk cId="2457456550" sldId="305"/>
            <ac:spMk id="2" creationId="{F58E3B46-5010-472D-93E8-858903BFA96F}"/>
          </ac:spMkLst>
        </pc:spChg>
        <pc:spChg chg="mod">
          <ac:chgData name="Dwayne Gandy" userId="b50864cff68d955d" providerId="LiveId" clId="{BC550B59-94CE-44A4-B642-3C3D8C5A6922}" dt="2020-02-08T18:32:57.947" v="76" actId="5793"/>
          <ac:spMkLst>
            <pc:docMk/>
            <pc:sldMk cId="2457456550" sldId="305"/>
            <ac:spMk id="3" creationId="{CA4AABB4-E5F0-4F1B-885F-84FDE45140EB}"/>
          </ac:spMkLst>
        </pc:spChg>
      </pc:sldChg>
      <pc:sldChg chg="del">
        <pc:chgData name="Dwayne Gandy" userId="b50864cff68d955d" providerId="LiveId" clId="{BC550B59-94CE-44A4-B642-3C3D8C5A6922}" dt="2020-02-08T18:33:33.446" v="77" actId="47"/>
        <pc:sldMkLst>
          <pc:docMk/>
          <pc:sldMk cId="867390215" sldId="306"/>
        </pc:sldMkLst>
      </pc:sldChg>
      <pc:sldChg chg="modSp add modAnim">
        <pc:chgData name="Dwayne Gandy" userId="b50864cff68d955d" providerId="LiveId" clId="{BC550B59-94CE-44A4-B642-3C3D8C5A6922}" dt="2020-02-09T01:13:17.530" v="152"/>
        <pc:sldMkLst>
          <pc:docMk/>
          <pc:sldMk cId="3337377320" sldId="306"/>
        </pc:sldMkLst>
        <pc:spChg chg="mod">
          <ac:chgData name="Dwayne Gandy" userId="b50864cff68d955d" providerId="LiveId" clId="{BC550B59-94CE-44A4-B642-3C3D8C5A6922}" dt="2020-02-08T18:35:16.104" v="96" actId="20577"/>
          <ac:spMkLst>
            <pc:docMk/>
            <pc:sldMk cId="3337377320" sldId="306"/>
            <ac:spMk id="2" creationId="{F58E3B46-5010-472D-93E8-858903BFA96F}"/>
          </ac:spMkLst>
        </pc:spChg>
        <pc:spChg chg="mod">
          <ac:chgData name="Dwayne Gandy" userId="b50864cff68d955d" providerId="LiveId" clId="{BC550B59-94CE-44A4-B642-3C3D8C5A6922}" dt="2020-02-08T18:40:31.840" v="101" actId="5793"/>
          <ac:spMkLst>
            <pc:docMk/>
            <pc:sldMk cId="3337377320" sldId="306"/>
            <ac:spMk id="3" creationId="{CA4AABB4-E5F0-4F1B-885F-84FDE45140EB}"/>
          </ac:spMkLst>
        </pc:spChg>
      </pc:sldChg>
      <pc:sldChg chg="del">
        <pc:chgData name="Dwayne Gandy" userId="b50864cff68d955d" providerId="LiveId" clId="{BC550B59-94CE-44A4-B642-3C3D8C5A6922}" dt="2020-02-08T18:33:33.446" v="77" actId="47"/>
        <pc:sldMkLst>
          <pc:docMk/>
          <pc:sldMk cId="1314653383" sldId="307"/>
        </pc:sldMkLst>
      </pc:sldChg>
      <pc:sldChg chg="modSp add modAnim">
        <pc:chgData name="Dwayne Gandy" userId="b50864cff68d955d" providerId="LiveId" clId="{BC550B59-94CE-44A4-B642-3C3D8C5A6922}" dt="2020-02-09T01:13:21.780" v="154"/>
        <pc:sldMkLst>
          <pc:docMk/>
          <pc:sldMk cId="2085990015" sldId="307"/>
        </pc:sldMkLst>
        <pc:spChg chg="mod">
          <ac:chgData name="Dwayne Gandy" userId="b50864cff68d955d" providerId="LiveId" clId="{BC550B59-94CE-44A4-B642-3C3D8C5A6922}" dt="2020-02-08T18:41:09.075" v="104"/>
          <ac:spMkLst>
            <pc:docMk/>
            <pc:sldMk cId="2085990015" sldId="307"/>
            <ac:spMk id="3" creationId="{CA4AABB4-E5F0-4F1B-885F-84FDE45140EB}"/>
          </ac:spMkLst>
        </pc:spChg>
      </pc:sldChg>
      <pc:sldChg chg="modSp add modAnim">
        <pc:chgData name="Dwayne Gandy" userId="b50864cff68d955d" providerId="LiveId" clId="{BC550B59-94CE-44A4-B642-3C3D8C5A6922}" dt="2020-02-09T01:13:25.997" v="156"/>
        <pc:sldMkLst>
          <pc:docMk/>
          <pc:sldMk cId="3231302453" sldId="308"/>
        </pc:sldMkLst>
        <pc:spChg chg="mod">
          <ac:chgData name="Dwayne Gandy" userId="b50864cff68d955d" providerId="LiveId" clId="{BC550B59-94CE-44A4-B642-3C3D8C5A6922}" dt="2020-02-08T18:43:36.099" v="110" actId="20577"/>
          <ac:spMkLst>
            <pc:docMk/>
            <pc:sldMk cId="3231302453" sldId="308"/>
            <ac:spMk id="3" creationId="{CA4AABB4-E5F0-4F1B-885F-84FDE45140EB}"/>
          </ac:spMkLst>
        </pc:spChg>
      </pc:sldChg>
      <pc:sldChg chg="del">
        <pc:chgData name="Dwayne Gandy" userId="b50864cff68d955d" providerId="LiveId" clId="{BC550B59-94CE-44A4-B642-3C3D8C5A6922}" dt="2020-02-08T18:33:33.446" v="77" actId="47"/>
        <pc:sldMkLst>
          <pc:docMk/>
          <pc:sldMk cId="4116869819" sldId="308"/>
        </pc:sldMkLst>
      </pc:sldChg>
      <pc:sldChg chg="modSp add modAnim">
        <pc:chgData name="Dwayne Gandy" userId="b50864cff68d955d" providerId="LiveId" clId="{BC550B59-94CE-44A4-B642-3C3D8C5A6922}" dt="2020-02-09T01:13:30.973" v="158"/>
        <pc:sldMkLst>
          <pc:docMk/>
          <pc:sldMk cId="9419819" sldId="309"/>
        </pc:sldMkLst>
        <pc:spChg chg="mod">
          <ac:chgData name="Dwayne Gandy" userId="b50864cff68d955d" providerId="LiveId" clId="{BC550B59-94CE-44A4-B642-3C3D8C5A6922}" dt="2020-02-08T18:45:58.133" v="135" actId="20577"/>
          <ac:spMkLst>
            <pc:docMk/>
            <pc:sldMk cId="9419819" sldId="309"/>
            <ac:spMk id="2" creationId="{F58E3B46-5010-472D-93E8-858903BFA96F}"/>
          </ac:spMkLst>
        </pc:spChg>
        <pc:spChg chg="mod">
          <ac:chgData name="Dwayne Gandy" userId="b50864cff68d955d" providerId="LiveId" clId="{BC550B59-94CE-44A4-B642-3C3D8C5A6922}" dt="2020-02-08T18:46:52.447" v="140" actId="20577"/>
          <ac:spMkLst>
            <pc:docMk/>
            <pc:sldMk cId="9419819" sldId="309"/>
            <ac:spMk id="3" creationId="{CA4AABB4-E5F0-4F1B-885F-84FDE45140EB}"/>
          </ac:spMkLst>
        </pc:spChg>
      </pc:sldChg>
      <pc:sldChg chg="modSp add modAnim">
        <pc:chgData name="Dwayne Gandy" userId="b50864cff68d955d" providerId="LiveId" clId="{BC550B59-94CE-44A4-B642-3C3D8C5A6922}" dt="2020-02-09T01:13:37.020" v="160"/>
        <pc:sldMkLst>
          <pc:docMk/>
          <pc:sldMk cId="1945829561" sldId="310"/>
        </pc:sldMkLst>
        <pc:spChg chg="mod">
          <ac:chgData name="Dwayne Gandy" userId="b50864cff68d955d" providerId="LiveId" clId="{BC550B59-94CE-44A4-B642-3C3D8C5A6922}" dt="2020-02-08T18:47:51.106" v="144"/>
          <ac:spMkLst>
            <pc:docMk/>
            <pc:sldMk cId="1945829561" sldId="310"/>
            <ac:spMk id="3" creationId="{CA4AABB4-E5F0-4F1B-885F-84FDE45140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2/8/2020</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2/8/2020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262979"/>
          </a:xfrm>
          <a:prstGeom prst="rect">
            <a:avLst/>
          </a:prstGeom>
          <a:noFill/>
        </p:spPr>
        <p:txBody>
          <a:bodyPr wrap="square" rtlCol="0">
            <a:spAutoFit/>
          </a:bodyPr>
          <a:lstStyle/>
          <a:p>
            <a:r>
              <a:rPr lang="en-US" sz="2800" b="1" dirty="0"/>
              <a:t>Matt 2:9-11</a:t>
            </a:r>
            <a:r>
              <a:rPr lang="en-US" sz="2800" dirty="0"/>
              <a:t>  </a:t>
            </a:r>
            <a:r>
              <a:rPr lang="en-US" sz="2800" i="1" dirty="0"/>
              <a:t>When they heard the king, they departed; and behold, the star which they had seen in the East went before them, till it came and stood over where the young Child was. 10 When they saw the star, they rejoiced with exceedingly great joy. 11 And when they had come into the house, they saw the young Child with Mary His mother, and fell down and worshiped Him. And when they had opened their treasures, they presented gifts to Him: gold, frankincense, and myrrh.</a:t>
            </a:r>
            <a:r>
              <a:rPr lang="en-US" sz="2800" dirty="0"/>
              <a:t> NKJV</a:t>
            </a:r>
          </a:p>
        </p:txBody>
      </p:sp>
    </p:spTree>
    <p:extLst>
      <p:ext uri="{BB962C8B-B14F-4D97-AF65-F5344CB8AC3E}">
        <p14:creationId xmlns:p14="http://schemas.microsoft.com/office/powerpoint/2010/main" val="30962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000" b="1" dirty="0"/>
              <a:t>The Fruit of the Spirit</a:t>
            </a:r>
            <a:br>
              <a:rPr lang="en-US" sz="5000" b="1" dirty="0"/>
            </a:br>
            <a:r>
              <a:rPr lang="en-US" sz="5000" b="1" dirty="0"/>
              <a:t>Joy</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Points to Consider</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pPr lvl="0"/>
            <a:r>
              <a:rPr lang="en-US" b="1" dirty="0"/>
              <a:t>Joy during struggles</a:t>
            </a:r>
            <a:endParaRPr lang="en-US" dirty="0"/>
          </a:p>
          <a:p>
            <a:pPr lvl="0"/>
            <a:r>
              <a:rPr lang="en-US" b="1" dirty="0"/>
              <a:t>The source of joy</a:t>
            </a:r>
            <a:endParaRPr lang="en-US" dirty="0"/>
          </a:p>
          <a:p>
            <a:pPr lvl="0"/>
            <a:r>
              <a:rPr lang="en-US" b="1" dirty="0"/>
              <a:t>The solution</a:t>
            </a:r>
            <a:endParaRPr lang="en-US" dirty="0"/>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Joy During Struggles</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Joy is not the same as happiness.  It is much </a:t>
            </a:r>
            <a:r>
              <a:rPr lang="en-US" b="1" u="sng" dirty="0"/>
              <a:t>deeper</a:t>
            </a:r>
            <a:r>
              <a:rPr lang="en-US" dirty="0"/>
              <a:t> and sustainable.</a:t>
            </a:r>
          </a:p>
          <a:p>
            <a:r>
              <a:rPr lang="en-US" dirty="0"/>
              <a:t>We experience joy during </a:t>
            </a:r>
            <a:r>
              <a:rPr lang="en-US" b="1" u="sng" dirty="0"/>
              <a:t>affliction</a:t>
            </a:r>
            <a:r>
              <a:rPr lang="en-US" dirty="0"/>
              <a:t>.</a:t>
            </a:r>
          </a:p>
          <a:p>
            <a:r>
              <a:rPr lang="en-US" dirty="0"/>
              <a:t>We experience joy during </a:t>
            </a:r>
            <a:r>
              <a:rPr lang="en-US" b="1" u="sng" dirty="0"/>
              <a:t>persecution</a:t>
            </a:r>
            <a:r>
              <a:rPr lang="en-US" dirty="0"/>
              <a:t>.</a:t>
            </a:r>
          </a:p>
          <a:p>
            <a:r>
              <a:rPr lang="en-US" dirty="0"/>
              <a:t>We experience joy while </a:t>
            </a:r>
            <a:r>
              <a:rPr lang="en-US" b="1" u="sng" dirty="0"/>
              <a:t>suffering</a:t>
            </a:r>
            <a:r>
              <a:rPr lang="en-US" dirty="0"/>
              <a:t>.</a:t>
            </a:r>
          </a:p>
          <a:p>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45745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The Source of Joy</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Sin </a:t>
            </a:r>
            <a:r>
              <a:rPr lang="en-US" b="1" u="sng" dirty="0"/>
              <a:t>robs</a:t>
            </a:r>
            <a:r>
              <a:rPr lang="en-US" dirty="0"/>
              <a:t> us of joy.  </a:t>
            </a:r>
          </a:p>
          <a:p>
            <a:r>
              <a:rPr lang="en-US" dirty="0"/>
              <a:t>Walking in the Spirit </a:t>
            </a:r>
            <a:r>
              <a:rPr lang="en-US" b="1" u="sng" dirty="0"/>
              <a:t>gives</a:t>
            </a:r>
            <a:r>
              <a:rPr lang="en-US" dirty="0"/>
              <a:t> us joy.</a:t>
            </a:r>
          </a:p>
          <a:p>
            <a:r>
              <a:rPr lang="en-US" dirty="0"/>
              <a:t>One of the pivotal issues is </a:t>
            </a:r>
            <a:r>
              <a:rPr lang="en-US" b="1" u="sng" dirty="0"/>
              <a:t>inheriting</a:t>
            </a:r>
            <a:r>
              <a:rPr lang="en-US" dirty="0"/>
              <a:t> the kingdom of God.</a:t>
            </a:r>
          </a:p>
          <a:p>
            <a:r>
              <a:rPr lang="en-US" dirty="0"/>
              <a:t>The wise men were searching for the Christ.  When they found Him, they rejoiced with </a:t>
            </a:r>
            <a:r>
              <a:rPr lang="en-US" b="1" u="sng" dirty="0"/>
              <a:t>exceedingly</a:t>
            </a:r>
            <a:r>
              <a:rPr lang="en-US" dirty="0"/>
              <a:t> great joy.</a:t>
            </a:r>
          </a:p>
          <a:p>
            <a:endParaRPr lang="en-US" dirty="0"/>
          </a:p>
          <a:p>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33737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The Source of Joy</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The angel brought a message of great joy for </a:t>
            </a:r>
            <a:r>
              <a:rPr lang="en-US" b="1" u="sng" dirty="0"/>
              <a:t>all</a:t>
            </a:r>
            <a:r>
              <a:rPr lang="en-US" dirty="0"/>
              <a:t> people.</a:t>
            </a:r>
          </a:p>
          <a:p>
            <a:r>
              <a:rPr lang="en-US" dirty="0"/>
              <a:t>John’s joy was fulfilled because Christ came into the world to give </a:t>
            </a:r>
            <a:r>
              <a:rPr lang="en-US" b="1" u="sng" dirty="0"/>
              <a:t>everlasting</a:t>
            </a:r>
            <a:r>
              <a:rPr lang="en-US" dirty="0"/>
              <a:t> life to those who believe in Him.</a:t>
            </a:r>
          </a:p>
          <a:p>
            <a:r>
              <a:rPr lang="en-US" dirty="0"/>
              <a:t>In addition, he was elated that people were going directly to Jesus to be </a:t>
            </a:r>
            <a:r>
              <a:rPr lang="en-US" b="1" u="sng" dirty="0"/>
              <a:t>baptized</a:t>
            </a:r>
            <a:r>
              <a:rPr lang="en-US" dirty="0"/>
              <a:t>.</a:t>
            </a:r>
          </a:p>
          <a:p>
            <a:endParaRPr lang="en-US" dirty="0"/>
          </a:p>
          <a:p>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08599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The Source of Joy</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We should be joyful because our names are written in </a:t>
            </a:r>
            <a:r>
              <a:rPr lang="en-US" b="1" u="sng" dirty="0"/>
              <a:t>heaven</a:t>
            </a:r>
            <a:r>
              <a:rPr lang="en-US" dirty="0"/>
              <a:t>.</a:t>
            </a:r>
          </a:p>
          <a:p>
            <a:r>
              <a:rPr lang="en-US" dirty="0"/>
              <a:t>Preaching </a:t>
            </a:r>
            <a:r>
              <a:rPr lang="en-US" b="1" u="sng" dirty="0"/>
              <a:t>Christ</a:t>
            </a:r>
            <a:r>
              <a:rPr lang="en-US" dirty="0"/>
              <a:t> brought joy to the city of Samaria.</a:t>
            </a:r>
          </a:p>
          <a:p>
            <a:r>
              <a:rPr lang="en-US" dirty="0"/>
              <a:t>When the eunuch understood that he could be healed through the suffering of Jesus, He was </a:t>
            </a:r>
            <a:r>
              <a:rPr lang="en-US" b="1" u="sng" dirty="0"/>
              <a:t>immediately</a:t>
            </a:r>
            <a:r>
              <a:rPr lang="en-US" dirty="0"/>
              <a:t> baptized.</a:t>
            </a:r>
          </a:p>
          <a:p>
            <a:r>
              <a:rPr lang="en-US" dirty="0"/>
              <a:t>When he came out of the water a forgiven man, he </a:t>
            </a:r>
            <a:r>
              <a:rPr lang="en-US" b="1" u="sng" dirty="0"/>
              <a:t>rejoiced</a:t>
            </a:r>
            <a:r>
              <a:rPr lang="en-US" dirty="0"/>
              <a:t> as he continued home.</a:t>
            </a:r>
          </a:p>
          <a:p>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23130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The Solution</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Moses was able to suffer in this life because He looked to the </a:t>
            </a:r>
            <a:r>
              <a:rPr lang="en-US" b="1" u="sng" dirty="0"/>
              <a:t>reward</a:t>
            </a:r>
            <a:r>
              <a:rPr lang="en-US" dirty="0"/>
              <a:t>.</a:t>
            </a:r>
          </a:p>
          <a:p>
            <a:r>
              <a:rPr lang="en-US" dirty="0"/>
              <a:t>The men and women in the Old Testament suffered with joy because they sought the </a:t>
            </a:r>
            <a:r>
              <a:rPr lang="en-US" b="1" u="sng" dirty="0"/>
              <a:t>heavenly</a:t>
            </a:r>
            <a:r>
              <a:rPr lang="en-US" dirty="0"/>
              <a:t> country.</a:t>
            </a:r>
          </a:p>
          <a:p>
            <a:r>
              <a:rPr lang="en-US" dirty="0"/>
              <a:t>Jesus endured the cross with all its shame, because He </a:t>
            </a:r>
            <a:r>
              <a:rPr lang="en-US" b="1" u="sng" dirty="0"/>
              <a:t>focused</a:t>
            </a:r>
            <a:r>
              <a:rPr lang="en-US" dirty="0"/>
              <a:t> on the joy of finishing His work and sitting down at the right hand of the throne of God.</a:t>
            </a:r>
            <a:endParaRPr lang="en-US" sz="2400"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941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sz="4000" b="1" dirty="0"/>
              <a:t>The Solution</a:t>
            </a:r>
            <a:br>
              <a:rPr lang="en-US" dirty="0"/>
            </a:br>
            <a:r>
              <a:rPr lang="en-US" sz="4000" b="1" dirty="0"/>
              <a:t> </a:t>
            </a:r>
            <a:endParaRPr lang="en-US" sz="4000"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Before going to the cross Jesus was </a:t>
            </a:r>
            <a:r>
              <a:rPr lang="en-US" b="1" u="sng" dirty="0"/>
              <a:t>exceedingly</a:t>
            </a:r>
            <a:r>
              <a:rPr lang="en-US" dirty="0"/>
              <a:t> sorrowful.</a:t>
            </a:r>
          </a:p>
          <a:p>
            <a:r>
              <a:rPr lang="en-US" dirty="0"/>
              <a:t>If we want to have joy in a world full of sorrow, we must set our minds on heaven where sorrow does </a:t>
            </a:r>
            <a:r>
              <a:rPr lang="en-US" b="1" u="sng" dirty="0"/>
              <a:t>not</a:t>
            </a:r>
            <a:r>
              <a:rPr lang="en-US" dirty="0"/>
              <a:t> exist.</a:t>
            </a:r>
          </a:p>
          <a:p>
            <a:endParaRPr lang="en-US" dirty="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194582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179015</TotalTime>
  <Words>445</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The Fruit of the Spirit Joy</vt:lpstr>
      <vt:lpstr>Points to Consider  </vt:lpstr>
      <vt:lpstr>Joy During Struggles  </vt:lpstr>
      <vt:lpstr>The Source of Joy  </vt:lpstr>
      <vt:lpstr>The Source of Joy  </vt:lpstr>
      <vt:lpstr>The Source of Joy  </vt:lpstr>
      <vt:lpstr>The Solution  </vt:lpstr>
      <vt:lpstr>The Solution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150</cp:revision>
  <cp:lastPrinted>2019-12-07T15:25:02Z</cp:lastPrinted>
  <dcterms:created xsi:type="dcterms:W3CDTF">2017-01-05T18:31:03Z</dcterms:created>
  <dcterms:modified xsi:type="dcterms:W3CDTF">2020-02-09T01:13:41Z</dcterms:modified>
</cp:coreProperties>
</file>