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9" r:id="rId2"/>
    <p:sldId id="293" r:id="rId3"/>
    <p:sldId id="304" r:id="rId4"/>
    <p:sldId id="305" r:id="rId5"/>
    <p:sldId id="30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E56E4B-6702-43A5-882D-2C600FCBCB7E}" v="13" dt="2020-02-02T20:18:30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280" autoAdjust="0"/>
  </p:normalViewPr>
  <p:slideViewPr>
    <p:cSldViewPr>
      <p:cViewPr varScale="1">
        <p:scale>
          <a:sx n="110" d="100"/>
          <a:sy n="110" d="100"/>
        </p:scale>
        <p:origin x="8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ayne Gandy" userId="b50864cff68d955d" providerId="LiveId" clId="{22E510B9-8548-4D08-BFB3-24940BD7C601}"/>
    <pc:docChg chg="custSel addSld delSld modSld">
      <pc:chgData name="Dwayne Gandy" userId="b50864cff68d955d" providerId="LiveId" clId="{22E510B9-8548-4D08-BFB3-24940BD7C601}" dt="2020-02-02T20:18:47.164" v="49"/>
      <pc:docMkLst>
        <pc:docMk/>
      </pc:docMkLst>
      <pc:sldChg chg="modSp">
        <pc:chgData name="Dwayne Gandy" userId="b50864cff68d955d" providerId="LiveId" clId="{22E510B9-8548-4D08-BFB3-24940BD7C601}" dt="2020-02-02T20:14:25.261" v="11" actId="20577"/>
        <pc:sldMkLst>
          <pc:docMk/>
          <pc:sldMk cId="0" sldId="293"/>
        </pc:sldMkLst>
        <pc:spChg chg="mod">
          <ac:chgData name="Dwayne Gandy" userId="b50864cff68d955d" providerId="LiveId" clId="{22E510B9-8548-4D08-BFB3-24940BD7C601}" dt="2020-02-02T20:14:25.261" v="11" actId="20577"/>
          <ac:spMkLst>
            <pc:docMk/>
            <pc:sldMk cId="0" sldId="293"/>
            <ac:spMk id="17409" creationId="{00000000-0000-0000-0000-000000000000}"/>
          </ac:spMkLst>
        </pc:spChg>
      </pc:sldChg>
      <pc:sldChg chg="modSp">
        <pc:chgData name="Dwayne Gandy" userId="b50864cff68d955d" providerId="LiveId" clId="{22E510B9-8548-4D08-BFB3-24940BD7C601}" dt="2020-02-02T20:14:12.982" v="7" actId="6549"/>
        <pc:sldMkLst>
          <pc:docMk/>
          <pc:sldMk cId="3096288656" sldId="299"/>
        </pc:sldMkLst>
        <pc:spChg chg="mod">
          <ac:chgData name="Dwayne Gandy" userId="b50864cff68d955d" providerId="LiveId" clId="{22E510B9-8548-4D08-BFB3-24940BD7C601}" dt="2020-02-02T20:14:12.982" v="7" actId="6549"/>
          <ac:spMkLst>
            <pc:docMk/>
            <pc:sldMk cId="3096288656" sldId="299"/>
            <ac:spMk id="3" creationId="{5C8AD001-5B6A-4327-8EC5-BE150DE819E5}"/>
          </ac:spMkLst>
        </pc:spChg>
      </pc:sldChg>
      <pc:sldChg chg="modSp modAnim">
        <pc:chgData name="Dwayne Gandy" userId="b50864cff68d955d" providerId="LiveId" clId="{22E510B9-8548-4D08-BFB3-24940BD7C601}" dt="2020-02-02T20:18:38.591" v="45"/>
        <pc:sldMkLst>
          <pc:docMk/>
          <pc:sldMk cId="2441348825" sldId="304"/>
        </pc:sldMkLst>
        <pc:spChg chg="mod">
          <ac:chgData name="Dwayne Gandy" userId="b50864cff68d955d" providerId="LiveId" clId="{22E510B9-8548-4D08-BFB3-24940BD7C601}" dt="2020-02-02T20:14:59.717" v="13" actId="20577"/>
          <ac:spMkLst>
            <pc:docMk/>
            <pc:sldMk cId="2441348825" sldId="304"/>
            <ac:spMk id="2" creationId="{F58E3B46-5010-472D-93E8-858903BFA96F}"/>
          </ac:spMkLst>
        </pc:spChg>
        <pc:spChg chg="mod">
          <ac:chgData name="Dwayne Gandy" userId="b50864cff68d955d" providerId="LiveId" clId="{22E510B9-8548-4D08-BFB3-24940BD7C601}" dt="2020-02-02T20:15:56.565" v="16"/>
          <ac:spMkLst>
            <pc:docMk/>
            <pc:sldMk cId="2441348825" sldId="304"/>
            <ac:spMk id="3" creationId="{CA4AABB4-E5F0-4F1B-885F-84FDE45140EB}"/>
          </ac:spMkLst>
        </pc:spChg>
      </pc:sldChg>
      <pc:sldChg chg="modSp add modAnim">
        <pc:chgData name="Dwayne Gandy" userId="b50864cff68d955d" providerId="LiveId" clId="{22E510B9-8548-4D08-BFB3-24940BD7C601}" dt="2020-02-02T20:18:43.412" v="47"/>
        <pc:sldMkLst>
          <pc:docMk/>
          <pc:sldMk cId="3560868910" sldId="305"/>
        </pc:sldMkLst>
        <pc:spChg chg="mod">
          <ac:chgData name="Dwayne Gandy" userId="b50864cff68d955d" providerId="LiveId" clId="{22E510B9-8548-4D08-BFB3-24940BD7C601}" dt="2020-02-02T20:16:30.408" v="33" actId="20577"/>
          <ac:spMkLst>
            <pc:docMk/>
            <pc:sldMk cId="3560868910" sldId="305"/>
            <ac:spMk id="2" creationId="{F58E3B46-5010-472D-93E8-858903BFA96F}"/>
          </ac:spMkLst>
        </pc:spChg>
        <pc:spChg chg="mod">
          <ac:chgData name="Dwayne Gandy" userId="b50864cff68d955d" providerId="LiveId" clId="{22E510B9-8548-4D08-BFB3-24940BD7C601}" dt="2020-02-02T20:17:09.241" v="35"/>
          <ac:spMkLst>
            <pc:docMk/>
            <pc:sldMk cId="3560868910" sldId="305"/>
            <ac:spMk id="3" creationId="{CA4AABB4-E5F0-4F1B-885F-84FDE45140EB}"/>
          </ac:spMkLst>
        </pc:spChg>
      </pc:sldChg>
      <pc:sldChg chg="del">
        <pc:chgData name="Dwayne Gandy" userId="b50864cff68d955d" providerId="LiveId" clId="{22E510B9-8548-4D08-BFB3-24940BD7C601}" dt="2020-02-02T20:16:08.619" v="17" actId="47"/>
        <pc:sldMkLst>
          <pc:docMk/>
          <pc:sldMk cId="4093977259" sldId="305"/>
        </pc:sldMkLst>
      </pc:sldChg>
      <pc:sldChg chg="modSp add modAnim">
        <pc:chgData name="Dwayne Gandy" userId="b50864cff68d955d" providerId="LiveId" clId="{22E510B9-8548-4D08-BFB3-24940BD7C601}" dt="2020-02-02T20:18:47.164" v="49"/>
        <pc:sldMkLst>
          <pc:docMk/>
          <pc:sldMk cId="1011553545" sldId="306"/>
        </pc:sldMkLst>
        <pc:spChg chg="mod">
          <ac:chgData name="Dwayne Gandy" userId="b50864cff68d955d" providerId="LiveId" clId="{22E510B9-8548-4D08-BFB3-24940BD7C601}" dt="2020-02-02T20:17:19.809" v="39" actId="20577"/>
          <ac:spMkLst>
            <pc:docMk/>
            <pc:sldMk cId="1011553545" sldId="306"/>
            <ac:spMk id="2" creationId="{F58E3B46-5010-472D-93E8-858903BFA96F}"/>
          </ac:spMkLst>
        </pc:spChg>
        <pc:spChg chg="mod">
          <ac:chgData name="Dwayne Gandy" userId="b50864cff68d955d" providerId="LiveId" clId="{22E510B9-8548-4D08-BFB3-24940BD7C601}" dt="2020-02-02T20:18:30.516" v="43"/>
          <ac:spMkLst>
            <pc:docMk/>
            <pc:sldMk cId="1011553545" sldId="306"/>
            <ac:spMk id="3" creationId="{CA4AABB4-E5F0-4F1B-885F-84FDE45140EB}"/>
          </ac:spMkLst>
        </pc:spChg>
      </pc:sldChg>
      <pc:sldChg chg="del">
        <pc:chgData name="Dwayne Gandy" userId="b50864cff68d955d" providerId="LiveId" clId="{22E510B9-8548-4D08-BFB3-24940BD7C601}" dt="2020-02-02T20:16:08.619" v="17" actId="47"/>
        <pc:sldMkLst>
          <pc:docMk/>
          <pc:sldMk cId="2602129858" sldId="306"/>
        </pc:sldMkLst>
      </pc:sldChg>
      <pc:sldChg chg="del">
        <pc:chgData name="Dwayne Gandy" userId="b50864cff68d955d" providerId="LiveId" clId="{22E510B9-8548-4D08-BFB3-24940BD7C601}" dt="2020-02-02T20:16:08.619" v="17" actId="47"/>
        <pc:sldMkLst>
          <pc:docMk/>
          <pc:sldMk cId="651143172" sldId="307"/>
        </pc:sldMkLst>
      </pc:sldChg>
      <pc:sldChg chg="del">
        <pc:chgData name="Dwayne Gandy" userId="b50864cff68d955d" providerId="LiveId" clId="{22E510B9-8548-4D08-BFB3-24940BD7C601}" dt="2020-02-02T20:16:08.619" v="17" actId="47"/>
        <pc:sldMkLst>
          <pc:docMk/>
          <pc:sldMk cId="2312782989" sldId="308"/>
        </pc:sldMkLst>
      </pc:sldChg>
      <pc:sldChg chg="del">
        <pc:chgData name="Dwayne Gandy" userId="b50864cff68d955d" providerId="LiveId" clId="{22E510B9-8548-4D08-BFB3-24940BD7C601}" dt="2020-02-02T20:16:08.619" v="17" actId="47"/>
        <pc:sldMkLst>
          <pc:docMk/>
          <pc:sldMk cId="2375205948" sldId="30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2/2/2020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7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1B7E97-88F5-4477-9807-4911BA6D944F}"/>
              </a:ext>
            </a:extLst>
          </p:cNvPr>
          <p:cNvSpPr txBox="1"/>
          <p:nvPr/>
        </p:nvSpPr>
        <p:spPr>
          <a:xfrm>
            <a:off x="533400" y="457200"/>
            <a:ext cx="80010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8AD001-5B6A-4327-8EC5-BE150DE819E5}"/>
              </a:ext>
            </a:extLst>
          </p:cNvPr>
          <p:cNvSpPr txBox="1"/>
          <p:nvPr/>
        </p:nvSpPr>
        <p:spPr>
          <a:xfrm>
            <a:off x="990600" y="6096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Josh 9:14-15  Then the men of Israel took some of their provisions; but they did not ask counsel of the Lord. 15 So Joshua made peace with them, and made a covenant with them to let them live; and the rulers of the congregation swore to them. </a:t>
            </a:r>
          </a:p>
          <a:p>
            <a:r>
              <a:rPr lang="en-US" sz="3200" b="1" dirty="0"/>
              <a:t>NKJV</a:t>
            </a:r>
          </a:p>
        </p:txBody>
      </p:sp>
    </p:spTree>
    <p:extLst>
      <p:ext uri="{BB962C8B-B14F-4D97-AF65-F5344CB8AC3E}">
        <p14:creationId xmlns:p14="http://schemas.microsoft.com/office/powerpoint/2010/main" val="309628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sz="5000" b="1" dirty="0"/>
              <a:t>From Wandering to Wonder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3200" b="1" dirty="0"/>
              <a:t>Joshua 9-10</a:t>
            </a:r>
            <a:br>
              <a:rPr lang="en-US" dirty="0"/>
            </a:b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Trusting in people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Six nations </a:t>
            </a:r>
            <a:r>
              <a:rPr lang="en-US" b="1" u="sng" dirty="0"/>
              <a:t>united</a:t>
            </a:r>
            <a:r>
              <a:rPr lang="en-US" dirty="0"/>
              <a:t> to fight God’s people.  They lost!</a:t>
            </a:r>
          </a:p>
          <a:p>
            <a:r>
              <a:rPr lang="en-US" dirty="0"/>
              <a:t>Five kings of the Amorites united their respective armies and </a:t>
            </a:r>
            <a:r>
              <a:rPr lang="en-US" b="1" u="sng" dirty="0"/>
              <a:t>attacked</a:t>
            </a:r>
            <a:r>
              <a:rPr lang="en-US" dirty="0"/>
              <a:t> one of Israel’s new allies.</a:t>
            </a:r>
          </a:p>
          <a:p>
            <a:r>
              <a:rPr lang="en-US" dirty="0"/>
              <a:t>God’s people took the word of men and did not seek the </a:t>
            </a:r>
            <a:r>
              <a:rPr lang="en-US" b="1" u="sng" dirty="0"/>
              <a:t>counsel</a:t>
            </a:r>
            <a:r>
              <a:rPr lang="en-US" dirty="0"/>
              <a:t> of the Lord.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4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Trusting in your craftiness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Their craftiness and deceit earned them </a:t>
            </a:r>
            <a:r>
              <a:rPr lang="en-US" b="1" u="sng" dirty="0"/>
              <a:t>slavery</a:t>
            </a:r>
            <a:r>
              <a:rPr lang="en-US" dirty="0"/>
              <a:t>.</a:t>
            </a:r>
          </a:p>
          <a:p>
            <a:r>
              <a:rPr lang="en-US" dirty="0"/>
              <a:t>Jacob’s craftiness resulted in him running for his life, working twenty years for Laban, sneaking away from Laban at night, and </a:t>
            </a:r>
            <a:r>
              <a:rPr lang="en-US" b="1" u="sng" dirty="0"/>
              <a:t>fearing</a:t>
            </a:r>
            <a:r>
              <a:rPr lang="en-US" dirty="0"/>
              <a:t> the reunion with his brother.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Trusting in God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Included in trusting God was keeping the </a:t>
            </a:r>
            <a:r>
              <a:rPr lang="en-US" b="1" u="sng" dirty="0"/>
              <a:t>oath</a:t>
            </a:r>
            <a:r>
              <a:rPr lang="en-US" dirty="0"/>
              <a:t> they made to the people of Gibeon.</a:t>
            </a:r>
          </a:p>
          <a:p>
            <a:r>
              <a:rPr lang="en-US" dirty="0"/>
              <a:t>Joshua trusted in God and was </a:t>
            </a:r>
            <a:r>
              <a:rPr lang="en-US" b="1" u="sng" dirty="0"/>
              <a:t>saved</a:t>
            </a:r>
            <a:r>
              <a:rPr lang="en-US" dirty="0"/>
              <a:t>.</a:t>
            </a:r>
          </a:p>
          <a:p>
            <a:r>
              <a:rPr lang="en-US" dirty="0"/>
              <a:t>God gave His people victory and </a:t>
            </a:r>
            <a:r>
              <a:rPr lang="en-US" b="1" u="sng" dirty="0"/>
              <a:t>reassurance</a:t>
            </a:r>
            <a:r>
              <a:rPr lang="en-US" dirty="0"/>
              <a:t>.</a:t>
            </a:r>
          </a:p>
          <a:p>
            <a:r>
              <a:rPr lang="en-US" dirty="0"/>
              <a:t>Jacob was </a:t>
            </a:r>
            <a:r>
              <a:rPr lang="en-US" b="1" u="sng" dirty="0"/>
              <a:t>delivered</a:t>
            </a:r>
            <a:r>
              <a:rPr lang="en-US" dirty="0"/>
              <a:t> by God, not by his craftiness.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5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178593</TotalTime>
  <Words>205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Default Design</vt:lpstr>
      <vt:lpstr>PowerPoint Presentation</vt:lpstr>
      <vt:lpstr>From Wandering to Wonder  Joshua 9-10 </vt:lpstr>
      <vt:lpstr>Trusting in people  </vt:lpstr>
      <vt:lpstr>Trusting in your craftiness  </vt:lpstr>
      <vt:lpstr>Trusting in God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149</cp:revision>
  <cp:lastPrinted>2019-12-07T15:25:02Z</cp:lastPrinted>
  <dcterms:created xsi:type="dcterms:W3CDTF">2017-01-05T18:31:03Z</dcterms:created>
  <dcterms:modified xsi:type="dcterms:W3CDTF">2020-02-02T20:18:52Z</dcterms:modified>
</cp:coreProperties>
</file>