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9" r:id="rId2"/>
    <p:sldId id="293" r:id="rId3"/>
    <p:sldId id="294" r:id="rId4"/>
    <p:sldId id="304" r:id="rId5"/>
    <p:sldId id="305" r:id="rId6"/>
    <p:sldId id="306" r:id="rId7"/>
    <p:sldId id="307" r:id="rId8"/>
    <p:sldId id="308" r:id="rId9"/>
    <p:sldId id="309"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46CD5A-F2A3-46B8-857B-B3DECECB0229}" v="30" dt="2019-12-15T21:02:09.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280" autoAdjust="0"/>
  </p:normalViewPr>
  <p:slideViewPr>
    <p:cSldViewPr>
      <p:cViewPr varScale="1">
        <p:scale>
          <a:sx n="114" d="100"/>
          <a:sy n="114" d="100"/>
        </p:scale>
        <p:origin x="13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wayne Gandy" userId="b50864cff68d955d" providerId="LiveId" clId="{119CC2CE-BA65-4287-B382-7846F96A7FFA}"/>
    <pc:docChg chg="custSel addSld delSld modSld">
      <pc:chgData name="Dwayne Gandy" userId="b50864cff68d955d" providerId="LiveId" clId="{119CC2CE-BA65-4287-B382-7846F96A7FFA}" dt="2019-12-15T21:02:39.727" v="94"/>
      <pc:docMkLst>
        <pc:docMk/>
      </pc:docMkLst>
      <pc:sldChg chg="modSp">
        <pc:chgData name="Dwayne Gandy" userId="b50864cff68d955d" providerId="LiveId" clId="{119CC2CE-BA65-4287-B382-7846F96A7FFA}" dt="2019-12-15T20:47:30.139" v="4" actId="20577"/>
        <pc:sldMkLst>
          <pc:docMk/>
          <pc:sldMk cId="0" sldId="293"/>
        </pc:sldMkLst>
        <pc:spChg chg="mod">
          <ac:chgData name="Dwayne Gandy" userId="b50864cff68d955d" providerId="LiveId" clId="{119CC2CE-BA65-4287-B382-7846F96A7FFA}" dt="2019-12-15T20:47:30.139" v="4" actId="20577"/>
          <ac:spMkLst>
            <pc:docMk/>
            <pc:sldMk cId="0" sldId="293"/>
            <ac:spMk id="17409" creationId="{00000000-0000-0000-0000-000000000000}"/>
          </ac:spMkLst>
        </pc:spChg>
      </pc:sldChg>
      <pc:sldChg chg="modSp modAnim">
        <pc:chgData name="Dwayne Gandy" userId="b50864cff68d955d" providerId="LiveId" clId="{119CC2CE-BA65-4287-B382-7846F96A7FFA}" dt="2019-12-15T20:47:54.421" v="5"/>
        <pc:sldMkLst>
          <pc:docMk/>
          <pc:sldMk cId="0" sldId="294"/>
        </pc:sldMkLst>
        <pc:spChg chg="mod">
          <ac:chgData name="Dwayne Gandy" userId="b50864cff68d955d" providerId="LiveId" clId="{119CC2CE-BA65-4287-B382-7846F96A7FFA}" dt="2019-12-15T20:47:54.421" v="5"/>
          <ac:spMkLst>
            <pc:docMk/>
            <pc:sldMk cId="0" sldId="294"/>
            <ac:spMk id="3" creationId="{00000000-0000-0000-0000-000000000000}"/>
          </ac:spMkLst>
        </pc:spChg>
      </pc:sldChg>
      <pc:sldChg chg="modSp">
        <pc:chgData name="Dwayne Gandy" userId="b50864cff68d955d" providerId="LiveId" clId="{119CC2CE-BA65-4287-B382-7846F96A7FFA}" dt="2019-12-15T20:47:22.997" v="1" actId="255"/>
        <pc:sldMkLst>
          <pc:docMk/>
          <pc:sldMk cId="3096288656" sldId="299"/>
        </pc:sldMkLst>
        <pc:spChg chg="mod">
          <ac:chgData name="Dwayne Gandy" userId="b50864cff68d955d" providerId="LiveId" clId="{119CC2CE-BA65-4287-B382-7846F96A7FFA}" dt="2019-12-15T20:47:22.997" v="1" actId="255"/>
          <ac:spMkLst>
            <pc:docMk/>
            <pc:sldMk cId="3096288656" sldId="299"/>
            <ac:spMk id="3" creationId="{5C8AD001-5B6A-4327-8EC5-BE150DE819E5}"/>
          </ac:spMkLst>
        </pc:spChg>
      </pc:sldChg>
      <pc:sldChg chg="modSp modAnim">
        <pc:chgData name="Dwayne Gandy" userId="b50864cff68d955d" providerId="LiveId" clId="{119CC2CE-BA65-4287-B382-7846F96A7FFA}" dt="2019-12-15T21:02:24.181" v="86"/>
        <pc:sldMkLst>
          <pc:docMk/>
          <pc:sldMk cId="2441348825" sldId="304"/>
        </pc:sldMkLst>
        <pc:spChg chg="mod">
          <ac:chgData name="Dwayne Gandy" userId="b50864cff68d955d" providerId="LiveId" clId="{119CC2CE-BA65-4287-B382-7846F96A7FFA}" dt="2019-12-15T20:53:40.453" v="9" actId="20577"/>
          <ac:spMkLst>
            <pc:docMk/>
            <pc:sldMk cId="2441348825" sldId="304"/>
            <ac:spMk id="2" creationId="{F58E3B46-5010-472D-93E8-858903BFA96F}"/>
          </ac:spMkLst>
        </pc:spChg>
        <pc:spChg chg="mod">
          <ac:chgData name="Dwayne Gandy" userId="b50864cff68d955d" providerId="LiveId" clId="{119CC2CE-BA65-4287-B382-7846F96A7FFA}" dt="2019-12-15T20:57:26.643" v="27" actId="255"/>
          <ac:spMkLst>
            <pc:docMk/>
            <pc:sldMk cId="2441348825" sldId="304"/>
            <ac:spMk id="3" creationId="{CA4AABB4-E5F0-4F1B-885F-84FDE45140EB}"/>
          </ac:spMkLst>
        </pc:spChg>
      </pc:sldChg>
      <pc:sldChg chg="modSp add modAnim">
        <pc:chgData name="Dwayne Gandy" userId="b50864cff68d955d" providerId="LiveId" clId="{119CC2CE-BA65-4287-B382-7846F96A7FFA}" dt="2019-12-15T21:02:27.015" v="88"/>
        <pc:sldMkLst>
          <pc:docMk/>
          <pc:sldMk cId="316641328" sldId="305"/>
        </pc:sldMkLst>
        <pc:spChg chg="mod">
          <ac:chgData name="Dwayne Gandy" userId="b50864cff68d955d" providerId="LiveId" clId="{119CC2CE-BA65-4287-B382-7846F96A7FFA}" dt="2019-12-15T20:57:12.661" v="26"/>
          <ac:spMkLst>
            <pc:docMk/>
            <pc:sldMk cId="316641328" sldId="305"/>
            <ac:spMk id="3" creationId="{CA4AABB4-E5F0-4F1B-885F-84FDE45140EB}"/>
          </ac:spMkLst>
        </pc:spChg>
      </pc:sldChg>
      <pc:sldChg chg="del">
        <pc:chgData name="Dwayne Gandy" userId="b50864cff68d955d" providerId="LiveId" clId="{119CC2CE-BA65-4287-B382-7846F96A7FFA}" dt="2019-12-15T20:55:27.014" v="20" actId="47"/>
        <pc:sldMkLst>
          <pc:docMk/>
          <pc:sldMk cId="4208904809" sldId="305"/>
        </pc:sldMkLst>
      </pc:sldChg>
      <pc:sldChg chg="del">
        <pc:chgData name="Dwayne Gandy" userId="b50864cff68d955d" providerId="LiveId" clId="{119CC2CE-BA65-4287-B382-7846F96A7FFA}" dt="2019-12-15T20:55:27.014" v="20" actId="47"/>
        <pc:sldMkLst>
          <pc:docMk/>
          <pc:sldMk cId="220360865" sldId="306"/>
        </pc:sldMkLst>
      </pc:sldChg>
      <pc:sldChg chg="modSp add modAnim">
        <pc:chgData name="Dwayne Gandy" userId="b50864cff68d955d" providerId="LiveId" clId="{119CC2CE-BA65-4287-B382-7846F96A7FFA}" dt="2019-12-15T21:02:30.699" v="90"/>
        <pc:sldMkLst>
          <pc:docMk/>
          <pc:sldMk cId="651884936" sldId="306"/>
        </pc:sldMkLst>
        <pc:spChg chg="mod">
          <ac:chgData name="Dwayne Gandy" userId="b50864cff68d955d" providerId="LiveId" clId="{119CC2CE-BA65-4287-B382-7846F96A7FFA}" dt="2019-12-15T20:57:39.290" v="35" actId="20577"/>
          <ac:spMkLst>
            <pc:docMk/>
            <pc:sldMk cId="651884936" sldId="306"/>
            <ac:spMk id="2" creationId="{F58E3B46-5010-472D-93E8-858903BFA96F}"/>
          </ac:spMkLst>
        </pc:spChg>
        <pc:spChg chg="mod">
          <ac:chgData name="Dwayne Gandy" userId="b50864cff68d955d" providerId="LiveId" clId="{119CC2CE-BA65-4287-B382-7846F96A7FFA}" dt="2019-12-15T20:58:28.874" v="37"/>
          <ac:spMkLst>
            <pc:docMk/>
            <pc:sldMk cId="651884936" sldId="306"/>
            <ac:spMk id="3" creationId="{CA4AABB4-E5F0-4F1B-885F-84FDE45140EB}"/>
          </ac:spMkLst>
        </pc:spChg>
      </pc:sldChg>
      <pc:sldChg chg="del">
        <pc:chgData name="Dwayne Gandy" userId="b50864cff68d955d" providerId="LiveId" clId="{119CC2CE-BA65-4287-B382-7846F96A7FFA}" dt="2019-12-15T20:55:27.014" v="20" actId="47"/>
        <pc:sldMkLst>
          <pc:docMk/>
          <pc:sldMk cId="235401807" sldId="307"/>
        </pc:sldMkLst>
      </pc:sldChg>
      <pc:sldChg chg="modSp add modAnim">
        <pc:chgData name="Dwayne Gandy" userId="b50864cff68d955d" providerId="LiveId" clId="{119CC2CE-BA65-4287-B382-7846F96A7FFA}" dt="2019-12-15T21:02:34.216" v="92"/>
        <pc:sldMkLst>
          <pc:docMk/>
          <pc:sldMk cId="3747357575" sldId="307"/>
        </pc:sldMkLst>
        <pc:spChg chg="mod">
          <ac:chgData name="Dwayne Gandy" userId="b50864cff68d955d" providerId="LiveId" clId="{119CC2CE-BA65-4287-B382-7846F96A7FFA}" dt="2019-12-15T20:58:42.684" v="44" actId="20577"/>
          <ac:spMkLst>
            <pc:docMk/>
            <pc:sldMk cId="3747357575" sldId="307"/>
            <ac:spMk id="2" creationId="{F58E3B46-5010-472D-93E8-858903BFA96F}"/>
          </ac:spMkLst>
        </pc:spChg>
        <pc:spChg chg="mod">
          <ac:chgData name="Dwayne Gandy" userId="b50864cff68d955d" providerId="LiveId" clId="{119CC2CE-BA65-4287-B382-7846F96A7FFA}" dt="2019-12-15T20:59:28.719" v="47" actId="255"/>
          <ac:spMkLst>
            <pc:docMk/>
            <pc:sldMk cId="3747357575" sldId="307"/>
            <ac:spMk id="3" creationId="{CA4AABB4-E5F0-4F1B-885F-84FDE45140EB}"/>
          </ac:spMkLst>
        </pc:spChg>
      </pc:sldChg>
      <pc:sldChg chg="addSp delSp modSp add">
        <pc:chgData name="Dwayne Gandy" userId="b50864cff68d955d" providerId="LiveId" clId="{119CC2CE-BA65-4287-B382-7846F96A7FFA}" dt="2019-12-15T21:01:18.479" v="61" actId="255"/>
        <pc:sldMkLst>
          <pc:docMk/>
          <pc:sldMk cId="2370969299" sldId="308"/>
        </pc:sldMkLst>
        <pc:spChg chg="mod">
          <ac:chgData name="Dwayne Gandy" userId="b50864cff68d955d" providerId="LiveId" clId="{119CC2CE-BA65-4287-B382-7846F96A7FFA}" dt="2019-12-15T21:01:18.479" v="61" actId="255"/>
          <ac:spMkLst>
            <pc:docMk/>
            <pc:sldMk cId="2370969299" sldId="308"/>
            <ac:spMk id="3" creationId="{CA4AABB4-E5F0-4F1B-885F-84FDE45140EB}"/>
          </ac:spMkLst>
        </pc:spChg>
        <pc:spChg chg="add del mod">
          <ac:chgData name="Dwayne Gandy" userId="b50864cff68d955d" providerId="LiveId" clId="{119CC2CE-BA65-4287-B382-7846F96A7FFA}" dt="2019-12-15T21:00:41.884" v="53" actId="478"/>
          <ac:spMkLst>
            <pc:docMk/>
            <pc:sldMk cId="2370969299" sldId="308"/>
            <ac:spMk id="4" creationId="{AF8698EE-AC74-4C65-A97B-A9B707E5F8C5}"/>
          </ac:spMkLst>
        </pc:spChg>
        <pc:spChg chg="add del mod">
          <ac:chgData name="Dwayne Gandy" userId="b50864cff68d955d" providerId="LiveId" clId="{119CC2CE-BA65-4287-B382-7846F96A7FFA}" dt="2019-12-15T21:00:43.439" v="54" actId="478"/>
          <ac:spMkLst>
            <pc:docMk/>
            <pc:sldMk cId="2370969299" sldId="308"/>
            <ac:spMk id="5" creationId="{9F40640C-9F40-41D4-A6CA-BD88FC6CBE94}"/>
          </ac:spMkLst>
        </pc:spChg>
        <pc:spChg chg="add mod">
          <ac:chgData name="Dwayne Gandy" userId="b50864cff68d955d" providerId="LiveId" clId="{119CC2CE-BA65-4287-B382-7846F96A7FFA}" dt="2019-12-15T21:01:11.865" v="60" actId="255"/>
          <ac:spMkLst>
            <pc:docMk/>
            <pc:sldMk cId="2370969299" sldId="308"/>
            <ac:spMk id="6" creationId="{6703FAC0-F8F3-49C9-B842-670641FE3C77}"/>
          </ac:spMkLst>
        </pc:spChg>
      </pc:sldChg>
      <pc:sldChg chg="del">
        <pc:chgData name="Dwayne Gandy" userId="b50864cff68d955d" providerId="LiveId" clId="{119CC2CE-BA65-4287-B382-7846F96A7FFA}" dt="2019-12-15T20:55:27.014" v="20" actId="47"/>
        <pc:sldMkLst>
          <pc:docMk/>
          <pc:sldMk cId="2717557165" sldId="308"/>
        </pc:sldMkLst>
      </pc:sldChg>
      <pc:sldChg chg="del">
        <pc:chgData name="Dwayne Gandy" userId="b50864cff68d955d" providerId="LiveId" clId="{119CC2CE-BA65-4287-B382-7846F96A7FFA}" dt="2019-12-15T20:55:27.014" v="20" actId="47"/>
        <pc:sldMkLst>
          <pc:docMk/>
          <pc:sldMk cId="2182217972" sldId="309"/>
        </pc:sldMkLst>
      </pc:sldChg>
      <pc:sldChg chg="modSp add modAnim">
        <pc:chgData name="Dwayne Gandy" userId="b50864cff68d955d" providerId="LiveId" clId="{119CC2CE-BA65-4287-B382-7846F96A7FFA}" dt="2019-12-15T21:02:39.727" v="94"/>
        <pc:sldMkLst>
          <pc:docMk/>
          <pc:sldMk cId="2970877059" sldId="309"/>
        </pc:sldMkLst>
        <pc:spChg chg="mod">
          <ac:chgData name="Dwayne Gandy" userId="b50864cff68d955d" providerId="LiveId" clId="{119CC2CE-BA65-4287-B382-7846F96A7FFA}" dt="2019-12-15T21:01:49.241" v="83" actId="20577"/>
          <ac:spMkLst>
            <pc:docMk/>
            <pc:sldMk cId="2970877059" sldId="309"/>
            <ac:spMk id="2" creationId="{841C3956-C64D-48A5-9614-79785716677C}"/>
          </ac:spMkLst>
        </pc:spChg>
        <pc:spChg chg="mod">
          <ac:chgData name="Dwayne Gandy" userId="b50864cff68d955d" providerId="LiveId" clId="{119CC2CE-BA65-4287-B382-7846F96A7FFA}" dt="2019-12-15T21:02:09.192" v="84"/>
          <ac:spMkLst>
            <pc:docMk/>
            <pc:sldMk cId="2970877059" sldId="309"/>
            <ac:spMk id="3" creationId="{589743CC-83F0-4195-BE98-7C3280D1C73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12/15/2019</a:t>
            </a:fld>
            <a:endParaRPr lang="en-US"/>
          </a:p>
        </p:txBody>
      </p:sp>
      <p:sp>
        <p:nvSpPr>
          <p:cNvPr id="4" name="Footer Placeholder 3"/>
          <p:cNvSpPr>
            <a:spLocks noGrp="1"/>
          </p:cNvSpPr>
          <p:nvPr>
            <p:ph type="ftr" sz="quarter" idx="2"/>
          </p:nvPr>
        </p:nvSpPr>
        <p:spPr>
          <a:xfrm>
            <a:off x="0" y="8829677"/>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12/15/2019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7"/>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5693866"/>
          </a:xfrm>
          <a:prstGeom prst="rect">
            <a:avLst/>
          </a:prstGeom>
          <a:noFill/>
        </p:spPr>
        <p:txBody>
          <a:bodyPr wrap="square" rtlCol="0">
            <a:spAutoFit/>
          </a:bodyPr>
          <a:lstStyle/>
          <a:p>
            <a:r>
              <a:rPr lang="en-US" sz="2800" b="1" dirty="0"/>
              <a:t>Num 13:17-20</a:t>
            </a:r>
            <a:r>
              <a:rPr lang="en-US" sz="2800" dirty="0"/>
              <a:t>  </a:t>
            </a:r>
            <a:r>
              <a:rPr lang="en-US" sz="2800" i="1" dirty="0"/>
              <a:t>Then Moses sent them to spy out the land of Canaan, and said to them, "Go up this way into the South, and go up to the mountains, 18 and see what the land is like: whether the people who dwell in it are strong or weak, few or many; 19 whether the land they dwell in is good or bad; whether the cities they inhabit are like camps or strongholds; 20 whether the land is rich or poor; and whether there are forests there or not. Be of good courage. And bring some of the fruit of the land." Now the time was the season of the first ripe grapes.</a:t>
            </a:r>
            <a:r>
              <a:rPr lang="en-US" sz="2800" dirty="0"/>
              <a:t> NKJV</a:t>
            </a:r>
          </a:p>
        </p:txBody>
      </p:sp>
    </p:spTree>
    <p:extLst>
      <p:ext uri="{BB962C8B-B14F-4D97-AF65-F5344CB8AC3E}">
        <p14:creationId xmlns:p14="http://schemas.microsoft.com/office/powerpoint/2010/main" val="309628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sz="5000" b="1" dirty="0"/>
              <a:t>From Wandering to Wonder</a:t>
            </a:r>
            <a:br>
              <a:rPr lang="en-US" sz="5400" b="1" dirty="0"/>
            </a:br>
            <a:br>
              <a:rPr lang="en-US" sz="5400" b="1" dirty="0"/>
            </a:br>
            <a:r>
              <a:rPr lang="en-US" sz="3200" b="1" dirty="0"/>
              <a:t>Joshua 2-5</a:t>
            </a:r>
            <a:br>
              <a:rPr lang="en-US" dirty="0"/>
            </a:b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Plan</a:t>
            </a:r>
          </a:p>
          <a:p>
            <a:pPr lvl="0"/>
            <a:r>
              <a:rPr lang="en-US" dirty="0"/>
              <a:t>Execute</a:t>
            </a:r>
          </a:p>
          <a:p>
            <a:pPr lvl="0"/>
            <a:r>
              <a:rPr lang="en-US" dirty="0"/>
              <a:t>Remind</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Plan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r>
              <a:rPr lang="en-US" dirty="0"/>
              <a:t>The first thing Joshua did to prepare the people to conquer the land was to send out two </a:t>
            </a:r>
            <a:r>
              <a:rPr lang="en-US" b="1" u="sng" dirty="0"/>
              <a:t>spies</a:t>
            </a:r>
            <a:r>
              <a:rPr lang="en-US" dirty="0"/>
              <a:t> to gather information.  They were to pay special attention to Jericho.</a:t>
            </a:r>
          </a:p>
          <a:p>
            <a:r>
              <a:rPr lang="en-US" dirty="0"/>
              <a:t>Information doesn’t guarantee success.  Information can </a:t>
            </a:r>
            <a:r>
              <a:rPr lang="en-US" b="1" u="sng" dirty="0"/>
              <a:t>strengthen</a:t>
            </a:r>
            <a:r>
              <a:rPr lang="en-US" dirty="0"/>
              <a:t> those with faith and destroy those who lack faith.</a:t>
            </a:r>
          </a:p>
          <a:p>
            <a:r>
              <a:rPr lang="en-US" dirty="0"/>
              <a:t>Joshua gave the people three days to </a:t>
            </a:r>
            <a:r>
              <a:rPr lang="en-US" b="1" u="sng" dirty="0"/>
              <a:t>prepare</a:t>
            </a:r>
            <a:r>
              <a:rPr lang="en-US" dirty="0"/>
              <a:t> to cross the Jordan.</a:t>
            </a:r>
          </a:p>
          <a:p>
            <a:endParaRPr lang="en-US" sz="2400" dirty="0"/>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24413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Plan</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r>
              <a:rPr lang="en-US" dirty="0"/>
              <a:t>Joshua gave </a:t>
            </a:r>
            <a:r>
              <a:rPr lang="en-US" b="1" u="sng" dirty="0"/>
              <a:t>specific</a:t>
            </a:r>
            <a:r>
              <a:rPr lang="en-US" dirty="0"/>
              <a:t> instructions on how to cross the Jordan River.  They were to follow the ark of the covenant but stay 3,000 feet behind.</a:t>
            </a:r>
          </a:p>
          <a:p>
            <a:r>
              <a:rPr lang="en-US" dirty="0"/>
              <a:t>God prepared Joshua by confirming that He would exalt Joshua in the eyes of the people.</a:t>
            </a:r>
          </a:p>
          <a:p>
            <a:r>
              <a:rPr lang="en-US" dirty="0"/>
              <a:t>God prepared Joshua by introducing him to the Commander of the </a:t>
            </a:r>
            <a:r>
              <a:rPr lang="en-US" b="1" u="sng" dirty="0"/>
              <a:t>Lord’s</a:t>
            </a:r>
            <a:r>
              <a:rPr lang="en-US" dirty="0"/>
              <a:t> army.</a:t>
            </a:r>
          </a:p>
          <a:p>
            <a:endParaRPr lang="en-US" sz="2400" dirty="0"/>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31664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Execute</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r>
              <a:rPr lang="en-US" dirty="0"/>
              <a:t>On the day they executed God’s plan, Joshua </a:t>
            </a:r>
            <a:r>
              <a:rPr lang="en-US" b="1" u="sng" dirty="0"/>
              <a:t>encouraged</a:t>
            </a:r>
            <a:r>
              <a:rPr lang="en-US" dirty="0"/>
              <a:t> the people by reminding them that God was among them and that the God of all the earth was crossing before them.</a:t>
            </a:r>
          </a:p>
          <a:p>
            <a:r>
              <a:rPr lang="en-US" dirty="0"/>
              <a:t>Everyone did </a:t>
            </a:r>
            <a:r>
              <a:rPr lang="en-US" b="1" u="sng" dirty="0"/>
              <a:t>everything</a:t>
            </a:r>
            <a:r>
              <a:rPr lang="en-US" dirty="0"/>
              <a:t> God told them to do including collecting the 12 </a:t>
            </a:r>
            <a:r>
              <a:rPr lang="en-US" b="1" u="sng" dirty="0"/>
              <a:t>memorial</a:t>
            </a:r>
            <a:r>
              <a:rPr lang="en-US" dirty="0"/>
              <a:t> stones.</a:t>
            </a:r>
          </a:p>
          <a:p>
            <a:endParaRPr lang="en-US" sz="2400" dirty="0"/>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65188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Remind</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a:xfrm>
            <a:off x="457200" y="1417638"/>
            <a:ext cx="8229600" cy="4708525"/>
          </a:xfrm>
        </p:spPr>
        <p:txBody>
          <a:bodyPr/>
          <a:lstStyle/>
          <a:p>
            <a:r>
              <a:rPr lang="en-US" sz="2800" dirty="0"/>
              <a:t>God knew that the next generation would need to be </a:t>
            </a:r>
            <a:r>
              <a:rPr lang="en-US" sz="2800" b="1" u="sng" dirty="0"/>
              <a:t>reminded</a:t>
            </a:r>
            <a:r>
              <a:rPr lang="en-US" sz="2800" dirty="0"/>
              <a:t> of what God did for the children of Israel, so he set up the memorial stones in Gilgal.</a:t>
            </a:r>
          </a:p>
          <a:p>
            <a:r>
              <a:rPr lang="en-US" sz="2800" dirty="0"/>
              <a:t>Ultimately, God wants all the earth to know that He is </a:t>
            </a:r>
            <a:r>
              <a:rPr lang="en-US" sz="2800" b="1" u="sng" dirty="0"/>
              <a:t>mighty</a:t>
            </a:r>
            <a:r>
              <a:rPr lang="en-US" sz="2800" dirty="0"/>
              <a:t> and as a result, learn to fear Him.</a:t>
            </a:r>
          </a:p>
          <a:p>
            <a:r>
              <a:rPr lang="en-US" sz="2800" dirty="0"/>
              <a:t>Joshua circumcised all the males who weren’t previously circumcised as a </a:t>
            </a:r>
            <a:r>
              <a:rPr lang="en-US" sz="2800" b="1" u="sng" dirty="0"/>
              <a:t>reminder</a:t>
            </a:r>
            <a:r>
              <a:rPr lang="en-US" sz="2800" dirty="0"/>
              <a:t> of the covenant God made with Abraham.</a:t>
            </a:r>
          </a:p>
          <a:p>
            <a:endParaRPr lang="en-US" sz="2400" dirty="0"/>
          </a:p>
          <a:p>
            <a:endParaRPr lang="en-US" sz="2400" dirty="0"/>
          </a:p>
          <a:p>
            <a:endParaRPr lang="en-US" sz="2400" dirty="0"/>
          </a:p>
          <a:p>
            <a:endParaRPr lang="en-US" dirty="0"/>
          </a:p>
          <a:p>
            <a:endParaRPr lang="en-US" dirty="0"/>
          </a:p>
        </p:txBody>
      </p:sp>
    </p:spTree>
    <p:extLst>
      <p:ext uri="{BB962C8B-B14F-4D97-AF65-F5344CB8AC3E}">
        <p14:creationId xmlns:p14="http://schemas.microsoft.com/office/powerpoint/2010/main" val="374735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Remind</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sz="half" idx="2"/>
          </p:nvPr>
        </p:nvSpPr>
        <p:spPr>
          <a:xfrm>
            <a:off x="630238" y="1905000"/>
            <a:ext cx="3868737" cy="4284663"/>
          </a:xfrm>
        </p:spPr>
        <p:txBody>
          <a:bodyPr/>
          <a:lstStyle/>
          <a:p>
            <a:pPr lvl="0"/>
            <a:r>
              <a:rPr lang="en-US" sz="2800" dirty="0"/>
              <a:t>The rainbow</a:t>
            </a:r>
          </a:p>
          <a:p>
            <a:pPr lvl="0"/>
            <a:r>
              <a:rPr lang="en-US" sz="2800" dirty="0"/>
              <a:t>Circumcision</a:t>
            </a:r>
          </a:p>
          <a:p>
            <a:pPr lvl="0"/>
            <a:r>
              <a:rPr lang="en-US" sz="2800" dirty="0"/>
              <a:t>Names of places – The city was named Gilgal because “God rolled away the reproach of Egypt.” Gilgal means rolling.</a:t>
            </a:r>
          </a:p>
          <a:p>
            <a:endParaRPr lang="en-US" sz="2400" dirty="0"/>
          </a:p>
          <a:p>
            <a:endParaRPr lang="en-US" sz="2400" dirty="0"/>
          </a:p>
          <a:p>
            <a:endParaRPr lang="en-US" sz="2400" dirty="0"/>
          </a:p>
          <a:p>
            <a:endParaRPr lang="en-US" dirty="0"/>
          </a:p>
          <a:p>
            <a:endParaRPr lang="en-US" dirty="0"/>
          </a:p>
        </p:txBody>
      </p:sp>
      <p:sp>
        <p:nvSpPr>
          <p:cNvPr id="6" name="Content Placeholder 5">
            <a:extLst>
              <a:ext uri="{FF2B5EF4-FFF2-40B4-BE49-F238E27FC236}">
                <a16:creationId xmlns:a16="http://schemas.microsoft.com/office/drawing/2014/main" id="{6703FAC0-F8F3-49C9-B842-670641FE3C77}"/>
              </a:ext>
            </a:extLst>
          </p:cNvPr>
          <p:cNvSpPr>
            <a:spLocks noGrp="1"/>
          </p:cNvSpPr>
          <p:nvPr>
            <p:ph sz="quarter" idx="4"/>
          </p:nvPr>
        </p:nvSpPr>
        <p:spPr>
          <a:xfrm>
            <a:off x="4629150" y="1905000"/>
            <a:ext cx="3887788" cy="4284663"/>
          </a:xfrm>
        </p:spPr>
        <p:txBody>
          <a:bodyPr/>
          <a:lstStyle/>
          <a:p>
            <a:pPr lvl="0"/>
            <a:r>
              <a:rPr lang="en-US" sz="2800" dirty="0"/>
              <a:t>Names of people</a:t>
            </a:r>
          </a:p>
          <a:p>
            <a:pPr lvl="0"/>
            <a:r>
              <a:rPr lang="en-US" sz="2800" dirty="0"/>
              <a:t>Monuments – Sometimes simply piles of rocks.</a:t>
            </a:r>
          </a:p>
          <a:p>
            <a:pPr lvl="0"/>
            <a:r>
              <a:rPr lang="en-US" sz="2800" dirty="0"/>
              <a:t>Days of remembrance</a:t>
            </a:r>
          </a:p>
          <a:p>
            <a:pPr lvl="0"/>
            <a:r>
              <a:rPr lang="en-US" sz="2800" dirty="0"/>
              <a:t>Moments of remembrance</a:t>
            </a:r>
          </a:p>
          <a:p>
            <a:pPr lvl="0"/>
            <a:r>
              <a:rPr lang="en-US" sz="2800" dirty="0"/>
              <a:t>Reading of the Law</a:t>
            </a:r>
          </a:p>
          <a:p>
            <a:endParaRPr lang="en-US" dirty="0"/>
          </a:p>
        </p:txBody>
      </p:sp>
    </p:spTree>
    <p:extLst>
      <p:ext uri="{BB962C8B-B14F-4D97-AF65-F5344CB8AC3E}">
        <p14:creationId xmlns:p14="http://schemas.microsoft.com/office/powerpoint/2010/main" val="237096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C3956-C64D-48A5-9614-79785716677C}"/>
              </a:ext>
            </a:extLst>
          </p:cNvPr>
          <p:cNvSpPr>
            <a:spLocks noGrp="1"/>
          </p:cNvSpPr>
          <p:nvPr>
            <p:ph type="title"/>
          </p:nvPr>
        </p:nvSpPr>
        <p:spPr/>
        <p:txBody>
          <a:bodyPr/>
          <a:lstStyle/>
          <a:p>
            <a:r>
              <a:rPr lang="en-US" dirty="0"/>
              <a:t>Current day reminders</a:t>
            </a:r>
          </a:p>
        </p:txBody>
      </p:sp>
      <p:sp>
        <p:nvSpPr>
          <p:cNvPr id="3" name="Content Placeholder 2">
            <a:extLst>
              <a:ext uri="{FF2B5EF4-FFF2-40B4-BE49-F238E27FC236}">
                <a16:creationId xmlns:a16="http://schemas.microsoft.com/office/drawing/2014/main" id="{589743CC-83F0-4195-BE98-7C3280D1C73D}"/>
              </a:ext>
            </a:extLst>
          </p:cNvPr>
          <p:cNvSpPr>
            <a:spLocks noGrp="1"/>
          </p:cNvSpPr>
          <p:nvPr>
            <p:ph idx="1"/>
          </p:nvPr>
        </p:nvSpPr>
        <p:spPr/>
        <p:txBody>
          <a:bodyPr/>
          <a:lstStyle/>
          <a:p>
            <a:pPr lvl="0"/>
            <a:r>
              <a:rPr lang="en-US" dirty="0"/>
              <a:t>Always be present for the Lord’s Supper!</a:t>
            </a:r>
          </a:p>
          <a:p>
            <a:pPr lvl="0"/>
            <a:r>
              <a:rPr lang="en-US" dirty="0"/>
              <a:t>Set reminders in your phone to pray for people.</a:t>
            </a:r>
          </a:p>
          <a:p>
            <a:pPr lvl="0"/>
            <a:r>
              <a:rPr lang="en-US" dirty="0"/>
              <a:t>Read the Bible.</a:t>
            </a:r>
          </a:p>
          <a:p>
            <a:pPr lvl="0"/>
            <a:r>
              <a:rPr lang="en-US" dirty="0"/>
              <a:t>Put verses throughout your house to remind you to act like a Christians.</a:t>
            </a:r>
          </a:p>
          <a:p>
            <a:pPr lvl="0"/>
            <a:r>
              <a:rPr lang="en-US" dirty="0"/>
              <a:t>Etc.…</a:t>
            </a:r>
          </a:p>
          <a:p>
            <a:endParaRPr lang="en-US" dirty="0"/>
          </a:p>
        </p:txBody>
      </p:sp>
    </p:spTree>
    <p:extLst>
      <p:ext uri="{BB962C8B-B14F-4D97-AF65-F5344CB8AC3E}">
        <p14:creationId xmlns:p14="http://schemas.microsoft.com/office/powerpoint/2010/main" val="297087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178510</TotalTime>
  <Words>480</Words>
  <Application>Microsoft Office PowerPoint</Application>
  <PresentationFormat>On-screen Show (4:3)</PresentationFormat>
  <Paragraphs>51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From Wandering to Wonder  Joshua 2-5 </vt:lpstr>
      <vt:lpstr>Points to Consider</vt:lpstr>
      <vt:lpstr>Plan</vt:lpstr>
      <vt:lpstr>Plan</vt:lpstr>
      <vt:lpstr>Execute</vt:lpstr>
      <vt:lpstr>Remind</vt:lpstr>
      <vt:lpstr>Remind</vt:lpstr>
      <vt:lpstr>Current day 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147</cp:revision>
  <cp:lastPrinted>2019-12-07T15:25:02Z</cp:lastPrinted>
  <dcterms:created xsi:type="dcterms:W3CDTF">2017-01-05T18:31:03Z</dcterms:created>
  <dcterms:modified xsi:type="dcterms:W3CDTF">2019-12-15T21:02:50Z</dcterms:modified>
</cp:coreProperties>
</file>