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99" r:id="rId2"/>
    <p:sldId id="293" r:id="rId3"/>
    <p:sldId id="294" r:id="rId4"/>
    <p:sldId id="304" r:id="rId5"/>
    <p:sldId id="305" r:id="rId6"/>
    <p:sldId id="306" r:id="rId7"/>
    <p:sldId id="307" r:id="rId8"/>
    <p:sldId id="308" r:id="rId9"/>
    <p:sldId id="309"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9CC2CE-BA65-4287-B382-7846F96A7FFA}" v="36" dt="2019-12-07T15:23:33.7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280" autoAdjust="0"/>
  </p:normalViewPr>
  <p:slideViewPr>
    <p:cSldViewPr>
      <p:cViewPr varScale="1">
        <p:scale>
          <a:sx n="110" d="100"/>
          <a:sy n="110" d="100"/>
        </p:scale>
        <p:origin x="84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wayne Gandy" userId="b50864cff68d955d" providerId="LiveId" clId="{119CC2CE-BA65-4287-B382-7846F96A7FFA}"/>
    <pc:docChg chg="custSel addSld delSld modSld sldOrd">
      <pc:chgData name="Dwayne Gandy" userId="b50864cff68d955d" providerId="LiveId" clId="{119CC2CE-BA65-4287-B382-7846F96A7FFA}" dt="2019-12-07T15:25:32.501" v="158"/>
      <pc:docMkLst>
        <pc:docMk/>
      </pc:docMkLst>
      <pc:sldChg chg="modSp">
        <pc:chgData name="Dwayne Gandy" userId="b50864cff68d955d" providerId="LiveId" clId="{119CC2CE-BA65-4287-B382-7846F96A7FFA}" dt="2019-12-07T15:13:29.253" v="46" actId="20577"/>
        <pc:sldMkLst>
          <pc:docMk/>
          <pc:sldMk cId="0" sldId="293"/>
        </pc:sldMkLst>
        <pc:spChg chg="mod">
          <ac:chgData name="Dwayne Gandy" userId="b50864cff68d955d" providerId="LiveId" clId="{119CC2CE-BA65-4287-B382-7846F96A7FFA}" dt="2019-12-07T15:13:29.253" v="46" actId="20577"/>
          <ac:spMkLst>
            <pc:docMk/>
            <pc:sldMk cId="0" sldId="293"/>
            <ac:spMk id="17409" creationId="{00000000-0000-0000-0000-000000000000}"/>
          </ac:spMkLst>
        </pc:spChg>
      </pc:sldChg>
      <pc:sldChg chg="modSp modAnim">
        <pc:chgData name="Dwayne Gandy" userId="b50864cff68d955d" providerId="LiveId" clId="{119CC2CE-BA65-4287-B382-7846F96A7FFA}" dt="2019-12-07T15:13:55.681" v="47"/>
        <pc:sldMkLst>
          <pc:docMk/>
          <pc:sldMk cId="0" sldId="294"/>
        </pc:sldMkLst>
        <pc:spChg chg="mod">
          <ac:chgData name="Dwayne Gandy" userId="b50864cff68d955d" providerId="LiveId" clId="{119CC2CE-BA65-4287-B382-7846F96A7FFA}" dt="2019-12-07T15:13:55.681" v="47"/>
          <ac:spMkLst>
            <pc:docMk/>
            <pc:sldMk cId="0" sldId="294"/>
            <ac:spMk id="3" creationId="{00000000-0000-0000-0000-000000000000}"/>
          </ac:spMkLst>
        </pc:spChg>
      </pc:sldChg>
      <pc:sldChg chg="modSp">
        <pc:chgData name="Dwayne Gandy" userId="b50864cff68d955d" providerId="LiveId" clId="{119CC2CE-BA65-4287-B382-7846F96A7FFA}" dt="2019-12-07T15:12:49.843" v="2" actId="255"/>
        <pc:sldMkLst>
          <pc:docMk/>
          <pc:sldMk cId="3096288656" sldId="299"/>
        </pc:sldMkLst>
        <pc:spChg chg="mod">
          <ac:chgData name="Dwayne Gandy" userId="b50864cff68d955d" providerId="LiveId" clId="{119CC2CE-BA65-4287-B382-7846F96A7FFA}" dt="2019-12-07T15:12:49.843" v="2" actId="255"/>
          <ac:spMkLst>
            <pc:docMk/>
            <pc:sldMk cId="3096288656" sldId="299"/>
            <ac:spMk id="3" creationId="{5C8AD001-5B6A-4327-8EC5-BE150DE819E5}"/>
          </ac:spMkLst>
        </pc:spChg>
      </pc:sldChg>
      <pc:sldChg chg="modSp modAnim">
        <pc:chgData name="Dwayne Gandy" userId="b50864cff68d955d" providerId="LiveId" clId="{119CC2CE-BA65-4287-B382-7846F96A7FFA}" dt="2019-12-07T15:25:19.746" v="152"/>
        <pc:sldMkLst>
          <pc:docMk/>
          <pc:sldMk cId="2441348825" sldId="304"/>
        </pc:sldMkLst>
        <pc:spChg chg="mod">
          <ac:chgData name="Dwayne Gandy" userId="b50864cff68d955d" providerId="LiveId" clId="{119CC2CE-BA65-4287-B382-7846F96A7FFA}" dt="2019-12-07T15:14:06.646" v="59" actId="20577"/>
          <ac:spMkLst>
            <pc:docMk/>
            <pc:sldMk cId="2441348825" sldId="304"/>
            <ac:spMk id="2" creationId="{F58E3B46-5010-472D-93E8-858903BFA96F}"/>
          </ac:spMkLst>
        </pc:spChg>
        <pc:spChg chg="mod">
          <ac:chgData name="Dwayne Gandy" userId="b50864cff68d955d" providerId="LiveId" clId="{119CC2CE-BA65-4287-B382-7846F96A7FFA}" dt="2019-12-07T15:16:39.589" v="75" actId="255"/>
          <ac:spMkLst>
            <pc:docMk/>
            <pc:sldMk cId="2441348825" sldId="304"/>
            <ac:spMk id="3" creationId="{CA4AABB4-E5F0-4F1B-885F-84FDE45140EB}"/>
          </ac:spMkLst>
        </pc:spChg>
      </pc:sldChg>
      <pc:sldChg chg="modSp add modAnim">
        <pc:chgData name="Dwayne Gandy" userId="b50864cff68d955d" providerId="LiveId" clId="{119CC2CE-BA65-4287-B382-7846F96A7FFA}" dt="2019-12-07T15:25:23.441" v="154"/>
        <pc:sldMkLst>
          <pc:docMk/>
          <pc:sldMk cId="4208904809" sldId="305"/>
        </pc:sldMkLst>
        <pc:spChg chg="mod">
          <ac:chgData name="Dwayne Gandy" userId="b50864cff68d955d" providerId="LiveId" clId="{119CC2CE-BA65-4287-B382-7846F96A7FFA}" dt="2019-12-07T15:16:54.450" v="96" actId="20577"/>
          <ac:spMkLst>
            <pc:docMk/>
            <pc:sldMk cId="4208904809" sldId="305"/>
            <ac:spMk id="2" creationId="{F58E3B46-5010-472D-93E8-858903BFA96F}"/>
          </ac:spMkLst>
        </pc:spChg>
        <pc:spChg chg="mod">
          <ac:chgData name="Dwayne Gandy" userId="b50864cff68d955d" providerId="LiveId" clId="{119CC2CE-BA65-4287-B382-7846F96A7FFA}" dt="2019-12-07T15:17:55.143" v="101" actId="255"/>
          <ac:spMkLst>
            <pc:docMk/>
            <pc:sldMk cId="4208904809" sldId="305"/>
            <ac:spMk id="3" creationId="{CA4AABB4-E5F0-4F1B-885F-84FDE45140EB}"/>
          </ac:spMkLst>
        </pc:spChg>
      </pc:sldChg>
      <pc:sldChg chg="modSp add modAnim">
        <pc:chgData name="Dwayne Gandy" userId="b50864cff68d955d" providerId="LiveId" clId="{119CC2CE-BA65-4287-B382-7846F96A7FFA}" dt="2019-12-07T15:25:26.553" v="156"/>
        <pc:sldMkLst>
          <pc:docMk/>
          <pc:sldMk cId="220360865" sldId="306"/>
        </pc:sldMkLst>
        <pc:spChg chg="mod">
          <ac:chgData name="Dwayne Gandy" userId="b50864cff68d955d" providerId="LiveId" clId="{119CC2CE-BA65-4287-B382-7846F96A7FFA}" dt="2019-12-07T15:19:58.433" v="114" actId="255"/>
          <ac:spMkLst>
            <pc:docMk/>
            <pc:sldMk cId="220360865" sldId="306"/>
            <ac:spMk id="3" creationId="{CA4AABB4-E5F0-4F1B-885F-84FDE45140EB}"/>
          </ac:spMkLst>
        </pc:spChg>
      </pc:sldChg>
      <pc:sldChg chg="modSp add modAnim">
        <pc:chgData name="Dwayne Gandy" userId="b50864cff68d955d" providerId="LiveId" clId="{119CC2CE-BA65-4287-B382-7846F96A7FFA}" dt="2019-12-07T15:25:32.501" v="158"/>
        <pc:sldMkLst>
          <pc:docMk/>
          <pc:sldMk cId="235401807" sldId="307"/>
        </pc:sldMkLst>
        <pc:spChg chg="mod">
          <ac:chgData name="Dwayne Gandy" userId="b50864cff68d955d" providerId="LiveId" clId="{119CC2CE-BA65-4287-B382-7846F96A7FFA}" dt="2019-12-07T15:20:50.370" v="124" actId="20577"/>
          <ac:spMkLst>
            <pc:docMk/>
            <pc:sldMk cId="235401807" sldId="307"/>
            <ac:spMk id="2" creationId="{F58E3B46-5010-472D-93E8-858903BFA96F}"/>
          </ac:spMkLst>
        </pc:spChg>
        <pc:spChg chg="mod">
          <ac:chgData name="Dwayne Gandy" userId="b50864cff68d955d" providerId="LiveId" clId="{119CC2CE-BA65-4287-B382-7846F96A7FFA}" dt="2019-12-07T15:21:57.200" v="132" actId="255"/>
          <ac:spMkLst>
            <pc:docMk/>
            <pc:sldMk cId="235401807" sldId="307"/>
            <ac:spMk id="3" creationId="{CA4AABB4-E5F0-4F1B-885F-84FDE45140EB}"/>
          </ac:spMkLst>
        </pc:spChg>
      </pc:sldChg>
      <pc:sldChg chg="modSp add">
        <pc:chgData name="Dwayne Gandy" userId="b50864cff68d955d" providerId="LiveId" clId="{119CC2CE-BA65-4287-B382-7846F96A7FFA}" dt="2019-12-07T15:23:22.801" v="143" actId="20577"/>
        <pc:sldMkLst>
          <pc:docMk/>
          <pc:sldMk cId="2717557165" sldId="308"/>
        </pc:sldMkLst>
        <pc:spChg chg="mod">
          <ac:chgData name="Dwayne Gandy" userId="b50864cff68d955d" providerId="LiveId" clId="{119CC2CE-BA65-4287-B382-7846F96A7FFA}" dt="2019-12-07T15:23:22.801" v="143" actId="20577"/>
          <ac:spMkLst>
            <pc:docMk/>
            <pc:sldMk cId="2717557165" sldId="308"/>
            <ac:spMk id="3" creationId="{CA4AABB4-E5F0-4F1B-885F-84FDE45140EB}"/>
          </ac:spMkLst>
        </pc:spChg>
      </pc:sldChg>
      <pc:sldChg chg="modSp add ord">
        <pc:chgData name="Dwayne Gandy" userId="b50864cff68d955d" providerId="LiveId" clId="{119CC2CE-BA65-4287-B382-7846F96A7FFA}" dt="2019-12-07T15:23:47.335" v="150" actId="20577"/>
        <pc:sldMkLst>
          <pc:docMk/>
          <pc:sldMk cId="2182217972" sldId="309"/>
        </pc:sldMkLst>
        <pc:spChg chg="mod">
          <ac:chgData name="Dwayne Gandy" userId="b50864cff68d955d" providerId="LiveId" clId="{119CC2CE-BA65-4287-B382-7846F96A7FFA}" dt="2019-12-07T15:23:47.335" v="150" actId="20577"/>
          <ac:spMkLst>
            <pc:docMk/>
            <pc:sldMk cId="2182217972" sldId="309"/>
            <ac:spMk id="19457" creationId="{00000000-0000-0000-0000-000000000000}"/>
          </ac:spMkLst>
        </pc:spChg>
      </pc:sldChg>
      <pc:sldChg chg="del">
        <pc:chgData name="Dwayne Gandy" userId="b50864cff68d955d" providerId="LiveId" clId="{119CC2CE-BA65-4287-B382-7846F96A7FFA}" dt="2019-12-07T15:13:02.326" v="4" actId="2696"/>
        <pc:sldMkLst>
          <pc:docMk/>
          <pc:sldMk cId="2645994246" sldId="319"/>
        </pc:sldMkLst>
      </pc:sldChg>
      <pc:sldChg chg="del">
        <pc:chgData name="Dwayne Gandy" userId="b50864cff68d955d" providerId="LiveId" clId="{119CC2CE-BA65-4287-B382-7846F96A7FFA}" dt="2019-12-07T15:15:45.099" v="70" actId="47"/>
        <pc:sldMkLst>
          <pc:docMk/>
          <pc:sldMk cId="1729551225" sldId="320"/>
        </pc:sldMkLst>
      </pc:sldChg>
      <pc:sldChg chg="del">
        <pc:chgData name="Dwayne Gandy" userId="b50864cff68d955d" providerId="LiveId" clId="{119CC2CE-BA65-4287-B382-7846F96A7FFA}" dt="2019-12-07T15:15:45.099" v="70" actId="47"/>
        <pc:sldMkLst>
          <pc:docMk/>
          <pc:sldMk cId="2197699978" sldId="321"/>
        </pc:sldMkLst>
      </pc:sldChg>
      <pc:sldChg chg="del">
        <pc:chgData name="Dwayne Gandy" userId="b50864cff68d955d" providerId="LiveId" clId="{119CC2CE-BA65-4287-B382-7846F96A7FFA}" dt="2019-12-07T15:15:45.099" v="70" actId="47"/>
        <pc:sldMkLst>
          <pc:docMk/>
          <pc:sldMk cId="3972945092" sldId="322"/>
        </pc:sldMkLst>
      </pc:sldChg>
      <pc:sldChg chg="del">
        <pc:chgData name="Dwayne Gandy" userId="b50864cff68d955d" providerId="LiveId" clId="{119CC2CE-BA65-4287-B382-7846F96A7FFA}" dt="2019-12-07T15:15:45.099" v="70" actId="47"/>
        <pc:sldMkLst>
          <pc:docMk/>
          <pc:sldMk cId="2473761358" sldId="323"/>
        </pc:sldMkLst>
      </pc:sldChg>
      <pc:sldChg chg="del">
        <pc:chgData name="Dwayne Gandy" userId="b50864cff68d955d" providerId="LiveId" clId="{119CC2CE-BA65-4287-B382-7846F96A7FFA}" dt="2019-12-07T15:15:45.099" v="70" actId="47"/>
        <pc:sldMkLst>
          <pc:docMk/>
          <pc:sldMk cId="3929466463" sldId="324"/>
        </pc:sldMkLst>
      </pc:sldChg>
      <pc:sldChg chg="del">
        <pc:chgData name="Dwayne Gandy" userId="b50864cff68d955d" providerId="LiveId" clId="{119CC2CE-BA65-4287-B382-7846F96A7FFA}" dt="2019-12-07T15:15:45.099" v="70" actId="47"/>
        <pc:sldMkLst>
          <pc:docMk/>
          <pc:sldMk cId="160488084" sldId="325"/>
        </pc:sldMkLst>
      </pc:sldChg>
      <pc:sldChg chg="del">
        <pc:chgData name="Dwayne Gandy" userId="b50864cff68d955d" providerId="LiveId" clId="{119CC2CE-BA65-4287-B382-7846F96A7FFA}" dt="2019-12-07T15:15:45.099" v="70" actId="47"/>
        <pc:sldMkLst>
          <pc:docMk/>
          <pc:sldMk cId="952657386" sldId="326"/>
        </pc:sldMkLst>
      </pc:sldChg>
      <pc:sldChg chg="del">
        <pc:chgData name="Dwayne Gandy" userId="b50864cff68d955d" providerId="LiveId" clId="{119CC2CE-BA65-4287-B382-7846F96A7FFA}" dt="2019-12-07T15:15:45.099" v="70" actId="47"/>
        <pc:sldMkLst>
          <pc:docMk/>
          <pc:sldMk cId="1801234120" sldId="327"/>
        </pc:sldMkLst>
      </pc:sldChg>
      <pc:sldChg chg="del">
        <pc:chgData name="Dwayne Gandy" userId="b50864cff68d955d" providerId="LiveId" clId="{119CC2CE-BA65-4287-B382-7846F96A7FFA}" dt="2019-12-07T15:15:45.099" v="70" actId="47"/>
        <pc:sldMkLst>
          <pc:docMk/>
          <pc:sldMk cId="4050441667" sldId="328"/>
        </pc:sldMkLst>
      </pc:sldChg>
      <pc:sldChg chg="del">
        <pc:chgData name="Dwayne Gandy" userId="b50864cff68d955d" providerId="LiveId" clId="{119CC2CE-BA65-4287-B382-7846F96A7FFA}" dt="2019-12-07T15:15:45.099" v="70" actId="47"/>
        <pc:sldMkLst>
          <pc:docMk/>
          <pc:sldMk cId="2286675442" sldId="329"/>
        </pc:sldMkLst>
      </pc:sldChg>
      <pc:sldChg chg="add del">
        <pc:chgData name="Dwayne Gandy" userId="b50864cff68d955d" providerId="LiveId" clId="{119CC2CE-BA65-4287-B382-7846F96A7FFA}" dt="2019-12-07T15:13:05.167" v="5" actId="2696"/>
        <pc:sldMkLst>
          <pc:docMk/>
          <pc:sldMk cId="2810814751" sldId="33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938" y="2"/>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12/7/2019</a:t>
            </a:fld>
            <a:endParaRPr lang="en-US"/>
          </a:p>
        </p:txBody>
      </p:sp>
      <p:sp>
        <p:nvSpPr>
          <p:cNvPr id="4" name="Footer Placeholder 3"/>
          <p:cNvSpPr>
            <a:spLocks noGrp="1"/>
          </p:cNvSpPr>
          <p:nvPr>
            <p:ph type="ftr" sz="quarter" idx="2"/>
          </p:nvPr>
        </p:nvSpPr>
        <p:spPr>
          <a:xfrm>
            <a:off x="0" y="8829677"/>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938" y="8829677"/>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0938" y="2"/>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12/7/2019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7"/>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7"/>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0938" y="8829677"/>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1B7E97-88F5-4477-9807-4911BA6D944F}"/>
              </a:ext>
            </a:extLst>
          </p:cNvPr>
          <p:cNvSpPr txBox="1"/>
          <p:nvPr/>
        </p:nvSpPr>
        <p:spPr>
          <a:xfrm>
            <a:off x="533400" y="457200"/>
            <a:ext cx="8001000" cy="99060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5C8AD001-5B6A-4327-8EC5-BE150DE819E5}"/>
              </a:ext>
            </a:extLst>
          </p:cNvPr>
          <p:cNvSpPr txBox="1"/>
          <p:nvPr/>
        </p:nvSpPr>
        <p:spPr>
          <a:xfrm>
            <a:off x="990600" y="609600"/>
            <a:ext cx="7391400" cy="4893647"/>
          </a:xfrm>
          <a:prstGeom prst="rect">
            <a:avLst/>
          </a:prstGeom>
          <a:noFill/>
        </p:spPr>
        <p:txBody>
          <a:bodyPr wrap="square" rtlCol="0">
            <a:spAutoFit/>
          </a:bodyPr>
          <a:lstStyle/>
          <a:p>
            <a:r>
              <a:rPr lang="en-US" sz="2400" b="1" dirty="0"/>
              <a:t>1 Chron 19:10-13</a:t>
            </a:r>
            <a:r>
              <a:rPr lang="en-US" sz="2400" dirty="0"/>
              <a:t>  </a:t>
            </a:r>
            <a:r>
              <a:rPr lang="en-US" sz="2400" i="1" dirty="0"/>
              <a:t>When Joab saw that the battle line was against him before and behind, he chose some of Israel's best, and put them in battle array against the Syrians. 11 And the rest of the people he put under the command of Abishai his brother, and they set themselves in battle array against the people of Ammon. 12 Then he said, "If the Syrians are too strong for me, then you shall help me; but if the people of Ammon are too strong for you, then I will help you. 13 Be of good courage, and let us be strong for our people and for the cities of our God. And may the Lord do what is good in His sight."</a:t>
            </a:r>
            <a:r>
              <a:rPr lang="en-US" sz="2400" dirty="0"/>
              <a:t> NKJV</a:t>
            </a:r>
          </a:p>
        </p:txBody>
      </p:sp>
    </p:spTree>
    <p:extLst>
      <p:ext uri="{BB962C8B-B14F-4D97-AF65-F5344CB8AC3E}">
        <p14:creationId xmlns:p14="http://schemas.microsoft.com/office/powerpoint/2010/main" val="309628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sz="5000" b="1" dirty="0"/>
              <a:t>From Wandering to Wonder</a:t>
            </a:r>
            <a:br>
              <a:rPr lang="en-US" sz="5400" b="1" dirty="0"/>
            </a:br>
            <a:br>
              <a:rPr lang="en-US" sz="5400" b="1" dirty="0"/>
            </a:br>
            <a:r>
              <a:rPr lang="en-US" sz="3200" b="1" dirty="0"/>
              <a:t>Joshua 1:1-18</a:t>
            </a:r>
            <a:br>
              <a:rPr lang="en-US" dirty="0"/>
            </a:br>
            <a:endParaRPr lang="en-US" sz="5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Be believing</a:t>
            </a:r>
          </a:p>
          <a:p>
            <a:pPr lvl="0"/>
            <a:r>
              <a:rPr lang="en-US" dirty="0"/>
              <a:t>Be strong and courageous</a:t>
            </a:r>
          </a:p>
          <a:p>
            <a:pPr lvl="0"/>
            <a:r>
              <a:rPr lang="en-US" dirty="0"/>
              <a:t>Be obedient</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Be Believing</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sz="2400" dirty="0"/>
              <a:t>Joshua needed to believe that </a:t>
            </a:r>
            <a:r>
              <a:rPr lang="en-US" sz="2400" b="1" u="sng" dirty="0"/>
              <a:t>God</a:t>
            </a:r>
            <a:r>
              <a:rPr lang="en-US" sz="2400" dirty="0"/>
              <a:t> was giving them the land He promised to their fathers.</a:t>
            </a:r>
          </a:p>
          <a:p>
            <a:r>
              <a:rPr lang="en-US" sz="2400" dirty="0"/>
              <a:t>God was going to cross the Jordan </a:t>
            </a:r>
            <a:r>
              <a:rPr lang="en-US" sz="2400" b="1" u="sng" dirty="0"/>
              <a:t>before</a:t>
            </a:r>
            <a:r>
              <a:rPr lang="en-US" sz="2400" dirty="0"/>
              <a:t> the people and fight for them.</a:t>
            </a:r>
          </a:p>
          <a:p>
            <a:r>
              <a:rPr lang="en-US" sz="2400" dirty="0"/>
              <a:t>Moses reminds the people that God </a:t>
            </a:r>
            <a:r>
              <a:rPr lang="en-US" sz="2400" b="1" u="sng" dirty="0"/>
              <a:t>destroyed</a:t>
            </a:r>
            <a:r>
              <a:rPr lang="en-US" sz="2400" dirty="0"/>
              <a:t> Sihon and Og, along with their people and their land. </a:t>
            </a:r>
          </a:p>
          <a:p>
            <a:r>
              <a:rPr lang="en-US" sz="2400" dirty="0"/>
              <a:t>God helped Moses and the people capture </a:t>
            </a:r>
            <a:r>
              <a:rPr lang="en-US" sz="2400" b="1" u="sng" dirty="0"/>
              <a:t>60</a:t>
            </a:r>
            <a:r>
              <a:rPr lang="en-US" sz="2400" dirty="0"/>
              <a:t> fortified cities and a king with a </a:t>
            </a:r>
            <a:r>
              <a:rPr lang="en-US" sz="2400" b="1" u="sng" dirty="0"/>
              <a:t>14</a:t>
            </a:r>
            <a:r>
              <a:rPr lang="en-US" sz="2400" dirty="0"/>
              <a:t>-foot bed.</a:t>
            </a:r>
          </a:p>
          <a:p>
            <a:r>
              <a:rPr lang="en-US" sz="2400" dirty="0"/>
              <a:t>Joshua saw all ten plagues and </a:t>
            </a:r>
            <a:r>
              <a:rPr lang="en-US" sz="2400" b="1" u="sng" dirty="0"/>
              <a:t>experienced</a:t>
            </a:r>
            <a:r>
              <a:rPr lang="en-US" sz="2400" dirty="0"/>
              <a:t> the crossing of the Red Sea.</a:t>
            </a:r>
          </a:p>
          <a:p>
            <a:endParaRPr lang="en-US" sz="2400" dirty="0"/>
          </a:p>
          <a:p>
            <a:endParaRPr lang="en-US" dirty="0"/>
          </a:p>
          <a:p>
            <a:endParaRPr lang="en-US" dirty="0"/>
          </a:p>
        </p:txBody>
      </p:sp>
    </p:spTree>
    <p:extLst>
      <p:ext uri="{BB962C8B-B14F-4D97-AF65-F5344CB8AC3E}">
        <p14:creationId xmlns:p14="http://schemas.microsoft.com/office/powerpoint/2010/main" val="244134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Be Strong and Courageous</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sz="2800" b="1" u="sng" dirty="0"/>
              <a:t>God</a:t>
            </a:r>
            <a:r>
              <a:rPr lang="en-US" sz="2800" dirty="0"/>
              <a:t> tells Joshua to be strong and courageous.</a:t>
            </a:r>
          </a:p>
          <a:p>
            <a:r>
              <a:rPr lang="en-US" sz="2800" dirty="0"/>
              <a:t>The </a:t>
            </a:r>
            <a:r>
              <a:rPr lang="en-US" sz="2800" b="1" u="sng" dirty="0"/>
              <a:t>people</a:t>
            </a:r>
            <a:r>
              <a:rPr lang="en-US" sz="2800" dirty="0"/>
              <a:t> of Rueben, Gad, and half the tribe of Manasseh told Joshua to be strong and courageous.</a:t>
            </a:r>
          </a:p>
          <a:p>
            <a:r>
              <a:rPr lang="en-US" sz="2800" dirty="0"/>
              <a:t>Being strong and courageous allows us to </a:t>
            </a:r>
            <a:r>
              <a:rPr lang="en-US" sz="2800" b="1" u="sng" dirty="0"/>
              <a:t>fight</a:t>
            </a:r>
            <a:r>
              <a:rPr lang="en-US" sz="2800" dirty="0"/>
              <a:t> battles when the odds are against us.</a:t>
            </a:r>
          </a:p>
          <a:p>
            <a:r>
              <a:rPr lang="en-US" sz="2800" dirty="0"/>
              <a:t>Ultimately, our strength and courage give way to God’s </a:t>
            </a:r>
            <a:r>
              <a:rPr lang="en-US" sz="2800" b="1" u="sng" dirty="0"/>
              <a:t>will</a:t>
            </a:r>
            <a:r>
              <a:rPr lang="en-US" sz="2800" dirty="0"/>
              <a:t>.  A child of God always wants God’s will to be done, even if that means our defeat.</a:t>
            </a:r>
          </a:p>
          <a:p>
            <a:endParaRPr lang="en-US" dirty="0"/>
          </a:p>
          <a:p>
            <a:endParaRPr lang="en-US" dirty="0"/>
          </a:p>
        </p:txBody>
      </p:sp>
    </p:spTree>
    <p:extLst>
      <p:ext uri="{BB962C8B-B14F-4D97-AF65-F5344CB8AC3E}">
        <p14:creationId xmlns:p14="http://schemas.microsoft.com/office/powerpoint/2010/main" val="4208904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Be Strong and Courageous</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sz="2400" dirty="0"/>
              <a:t>Sometimes being strong includes waiting for </a:t>
            </a:r>
            <a:r>
              <a:rPr lang="en-US" sz="2400" b="1" u="sng" dirty="0"/>
              <a:t>reinforcements</a:t>
            </a:r>
            <a:r>
              <a:rPr lang="en-US" sz="2400" dirty="0"/>
              <a:t>.</a:t>
            </a:r>
          </a:p>
          <a:p>
            <a:r>
              <a:rPr lang="en-US" sz="2400" dirty="0"/>
              <a:t>David told Solomon to be strong and prove himself to be a </a:t>
            </a:r>
            <a:r>
              <a:rPr lang="en-US" sz="2400" b="1" u="sng" dirty="0"/>
              <a:t>man</a:t>
            </a:r>
            <a:r>
              <a:rPr lang="en-US" sz="2400" dirty="0"/>
              <a:t>.</a:t>
            </a:r>
          </a:p>
          <a:p>
            <a:r>
              <a:rPr lang="en-US" sz="2400" dirty="0"/>
              <a:t>All Christians should be </a:t>
            </a:r>
            <a:r>
              <a:rPr lang="en-US" sz="2400" b="1" u="sng" dirty="0"/>
              <a:t>brave</a:t>
            </a:r>
            <a:r>
              <a:rPr lang="en-US" sz="2400" dirty="0"/>
              <a:t> and strong.</a:t>
            </a:r>
          </a:p>
          <a:p>
            <a:r>
              <a:rPr lang="en-US" sz="2400" dirty="0"/>
              <a:t>Everything we do should be done with </a:t>
            </a:r>
            <a:r>
              <a:rPr lang="en-US" sz="2400" b="1" u="sng" dirty="0"/>
              <a:t>love</a:t>
            </a:r>
            <a:r>
              <a:rPr lang="en-US" sz="2400" dirty="0"/>
              <a:t>.</a:t>
            </a:r>
          </a:p>
          <a:p>
            <a:r>
              <a:rPr lang="en-US" sz="2400" dirty="0"/>
              <a:t>We are to be strong since we fight against the </a:t>
            </a:r>
            <a:r>
              <a:rPr lang="en-US" sz="2400" b="1" u="sng" dirty="0"/>
              <a:t>rulers</a:t>
            </a:r>
            <a:r>
              <a:rPr lang="en-US" sz="2400" dirty="0"/>
              <a:t> of the darkness of this age and against spiritual hosts of wickedness.</a:t>
            </a:r>
          </a:p>
          <a:p>
            <a:r>
              <a:rPr lang="en-US" sz="2400" dirty="0"/>
              <a:t>Paul told Timothy to be strong since he would endure </a:t>
            </a:r>
            <a:r>
              <a:rPr lang="en-US" sz="2400" b="1" u="sng" dirty="0"/>
              <a:t>hardship</a:t>
            </a:r>
            <a:r>
              <a:rPr lang="en-US" sz="2400" dirty="0"/>
              <a:t> as a good soldier of Jesus Christ.</a:t>
            </a:r>
          </a:p>
          <a:p>
            <a:endParaRPr lang="en-US" sz="2400" dirty="0"/>
          </a:p>
          <a:p>
            <a:endParaRPr lang="en-US" sz="2800" dirty="0"/>
          </a:p>
          <a:p>
            <a:endParaRPr lang="en-US" sz="2800" dirty="0"/>
          </a:p>
          <a:p>
            <a:endParaRPr lang="en-US" dirty="0"/>
          </a:p>
        </p:txBody>
      </p:sp>
    </p:spTree>
    <p:extLst>
      <p:ext uri="{BB962C8B-B14F-4D97-AF65-F5344CB8AC3E}">
        <p14:creationId xmlns:p14="http://schemas.microsoft.com/office/powerpoint/2010/main" val="22036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Be Obedient</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sz="2400" dirty="0"/>
              <a:t>Faith in God produces strength and courage which </a:t>
            </a:r>
            <a:r>
              <a:rPr lang="en-US" sz="2400" b="1" u="sng" dirty="0"/>
              <a:t>leads</a:t>
            </a:r>
            <a:r>
              <a:rPr lang="en-US" sz="2400" dirty="0"/>
              <a:t> to obedience.</a:t>
            </a:r>
          </a:p>
          <a:p>
            <a:r>
              <a:rPr lang="en-US" sz="2400" dirty="0"/>
              <a:t>It takes strength and courage to obey!  It isn’t always easy to obey God.</a:t>
            </a:r>
          </a:p>
          <a:p>
            <a:r>
              <a:rPr lang="en-US" sz="2400" dirty="0"/>
              <a:t>The two and a half tribes who inherited land on the east side of the Jordan River promised to go </a:t>
            </a:r>
            <a:r>
              <a:rPr lang="en-US" sz="2400" b="1" u="sng" dirty="0"/>
              <a:t>wherever</a:t>
            </a:r>
            <a:r>
              <a:rPr lang="en-US" sz="2400" dirty="0"/>
              <a:t> Joshua commanded and do </a:t>
            </a:r>
            <a:r>
              <a:rPr lang="en-US" sz="2400" b="1" u="sng" dirty="0"/>
              <a:t>whatever</a:t>
            </a:r>
            <a:r>
              <a:rPr lang="en-US" sz="2400" dirty="0"/>
              <a:t> Joshua said.</a:t>
            </a:r>
          </a:p>
          <a:p>
            <a:r>
              <a:rPr lang="en-US" sz="2400" dirty="0"/>
              <a:t>This was predicated on </a:t>
            </a:r>
            <a:r>
              <a:rPr lang="en-US" sz="2400" b="1" u="sng" dirty="0"/>
              <a:t>God</a:t>
            </a:r>
            <a:r>
              <a:rPr lang="en-US" sz="2400" dirty="0"/>
              <a:t> being with Joshua. </a:t>
            </a:r>
          </a:p>
          <a:p>
            <a:r>
              <a:rPr lang="en-US" sz="2400" dirty="0"/>
              <a:t>They also volunteered to put to death anyone who </a:t>
            </a:r>
            <a:r>
              <a:rPr lang="en-US" sz="2400" b="1" u="sng" dirty="0"/>
              <a:t>didn’t</a:t>
            </a:r>
            <a:r>
              <a:rPr lang="en-US" sz="2400" dirty="0"/>
              <a:t> obey the words of Joshua.</a:t>
            </a:r>
          </a:p>
          <a:p>
            <a:endParaRPr lang="en-US" sz="2400" dirty="0"/>
          </a:p>
          <a:p>
            <a:endParaRPr lang="en-US" dirty="0"/>
          </a:p>
          <a:p>
            <a:endParaRPr lang="en-US" sz="2400" dirty="0"/>
          </a:p>
          <a:p>
            <a:endParaRPr lang="en-US" sz="2800" dirty="0"/>
          </a:p>
          <a:p>
            <a:endParaRPr lang="en-US" sz="2800" dirty="0"/>
          </a:p>
          <a:p>
            <a:endParaRPr lang="en-US" dirty="0"/>
          </a:p>
        </p:txBody>
      </p:sp>
    </p:spTree>
    <p:extLst>
      <p:ext uri="{BB962C8B-B14F-4D97-AF65-F5344CB8AC3E}">
        <p14:creationId xmlns:p14="http://schemas.microsoft.com/office/powerpoint/2010/main" val="235401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Be Obedient</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a:xfrm>
            <a:off x="457200" y="1417638"/>
            <a:ext cx="8229600" cy="4830762"/>
          </a:xfrm>
        </p:spPr>
        <p:txBody>
          <a:bodyPr/>
          <a:lstStyle/>
          <a:p>
            <a:r>
              <a:rPr lang="en-US" sz="2400" dirty="0"/>
              <a:t>Before you can obey God’s law, you must </a:t>
            </a:r>
            <a:r>
              <a:rPr lang="en-US" sz="2400" b="1" u="sng" dirty="0"/>
              <a:t>know</a:t>
            </a:r>
            <a:r>
              <a:rPr lang="en-US" sz="2400" dirty="0"/>
              <a:t> God’s law.</a:t>
            </a:r>
          </a:p>
          <a:p>
            <a:r>
              <a:rPr lang="en-US" sz="2400" dirty="0"/>
              <a:t>Every person in Israel heard the Law of Moses every seven years.  Every child heard it </a:t>
            </a:r>
            <a:r>
              <a:rPr lang="en-US" sz="2400" b="1" u="sng" dirty="0"/>
              <a:t>three</a:t>
            </a:r>
            <a:r>
              <a:rPr lang="en-US" sz="2400" dirty="0"/>
              <a:t> times before they were 21.</a:t>
            </a:r>
          </a:p>
          <a:p>
            <a:r>
              <a:rPr lang="en-US" sz="2400" dirty="0"/>
              <a:t>This is not the entirety of God’s plan to keep His word in the hearts of the people.  This worked in </a:t>
            </a:r>
            <a:r>
              <a:rPr lang="en-US" sz="2400" b="1" u="sng" dirty="0"/>
              <a:t>conjunction</a:t>
            </a:r>
            <a:r>
              <a:rPr lang="en-US" sz="2400" dirty="0"/>
              <a:t> with all the yearly feasts and the daily teaching in the family.</a:t>
            </a:r>
          </a:p>
          <a:p>
            <a:r>
              <a:rPr lang="en-US" sz="2400" dirty="0"/>
              <a:t>After victories over Jericho and Ai, Joshua does exactly what God instructed him to do and read the </a:t>
            </a:r>
            <a:r>
              <a:rPr lang="en-US" sz="2400" b="1" u="sng" dirty="0"/>
              <a:t>all</a:t>
            </a:r>
            <a:r>
              <a:rPr lang="en-US" sz="2400" dirty="0"/>
              <a:t> Law of Moses to the </a:t>
            </a:r>
            <a:r>
              <a:rPr lang="en-US" sz="2400" b="1" u="sng" dirty="0"/>
              <a:t>entire</a:t>
            </a:r>
            <a:r>
              <a:rPr lang="en-US" sz="2400" dirty="0"/>
              <a:t> assembly.</a:t>
            </a:r>
          </a:p>
          <a:p>
            <a:endParaRPr lang="en-US" sz="2400" dirty="0"/>
          </a:p>
          <a:p>
            <a:endParaRPr lang="en-US" dirty="0"/>
          </a:p>
          <a:p>
            <a:endParaRPr lang="en-US" sz="2400" dirty="0"/>
          </a:p>
          <a:p>
            <a:endParaRPr lang="en-US" sz="2800" dirty="0"/>
          </a:p>
          <a:p>
            <a:endParaRPr lang="en-US" sz="2800" dirty="0"/>
          </a:p>
          <a:p>
            <a:endParaRPr lang="en-US" dirty="0"/>
          </a:p>
        </p:txBody>
      </p:sp>
    </p:spTree>
    <p:extLst>
      <p:ext uri="{BB962C8B-B14F-4D97-AF65-F5344CB8AC3E}">
        <p14:creationId xmlns:p14="http://schemas.microsoft.com/office/powerpoint/2010/main" val="2717557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we Considered</a:t>
            </a:r>
          </a:p>
        </p:txBody>
      </p:sp>
      <p:sp>
        <p:nvSpPr>
          <p:cNvPr id="3" name="Content Placeholder 2"/>
          <p:cNvSpPr>
            <a:spLocks noGrp="1"/>
          </p:cNvSpPr>
          <p:nvPr>
            <p:ph idx="1"/>
          </p:nvPr>
        </p:nvSpPr>
        <p:spPr>
          <a:xfrm>
            <a:off x="457200" y="1417638"/>
            <a:ext cx="8229600" cy="4708525"/>
          </a:xfrm>
        </p:spPr>
        <p:txBody>
          <a:bodyPr/>
          <a:lstStyle/>
          <a:p>
            <a:pPr lvl="0"/>
            <a:r>
              <a:rPr lang="en-US" dirty="0"/>
              <a:t>Be believing</a:t>
            </a:r>
          </a:p>
          <a:p>
            <a:pPr lvl="0"/>
            <a:r>
              <a:rPr lang="en-US" dirty="0"/>
              <a:t>Be strong and courageous</a:t>
            </a:r>
          </a:p>
          <a:p>
            <a:pPr lvl="0"/>
            <a:r>
              <a:rPr lang="en-US" dirty="0"/>
              <a:t>Be obedient</a:t>
            </a:r>
          </a:p>
          <a:p>
            <a:pPr marL="0" indent="0">
              <a:buNone/>
            </a:pPr>
            <a:endParaRPr lang="en-US" dirty="0"/>
          </a:p>
        </p:txBody>
      </p:sp>
    </p:spTree>
    <p:extLst>
      <p:ext uri="{BB962C8B-B14F-4D97-AF65-F5344CB8AC3E}">
        <p14:creationId xmlns:p14="http://schemas.microsoft.com/office/powerpoint/2010/main" val="218221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178493</TotalTime>
  <Words>608</Words>
  <Application>Microsoft Office PowerPoint</Application>
  <PresentationFormat>On-screen Show (4:3)</PresentationFormat>
  <Paragraphs>50</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Default Design</vt:lpstr>
      <vt:lpstr>PowerPoint Presentation</vt:lpstr>
      <vt:lpstr>From Wandering to Wonder  Joshua 1:1-18 </vt:lpstr>
      <vt:lpstr>Points to Consider</vt:lpstr>
      <vt:lpstr>Be Believing</vt:lpstr>
      <vt:lpstr>Be Strong and Courageous</vt:lpstr>
      <vt:lpstr>Be Strong and Courageous</vt:lpstr>
      <vt:lpstr>Be Obedient</vt:lpstr>
      <vt:lpstr>Be Obedient</vt:lpstr>
      <vt:lpstr>Points we Considered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147</cp:revision>
  <cp:lastPrinted>2019-12-07T15:25:02Z</cp:lastPrinted>
  <dcterms:created xsi:type="dcterms:W3CDTF">2017-01-05T18:31:03Z</dcterms:created>
  <dcterms:modified xsi:type="dcterms:W3CDTF">2019-12-07T15:25:41Z</dcterms:modified>
</cp:coreProperties>
</file>