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99" r:id="rId2"/>
    <p:sldId id="319" r:id="rId3"/>
    <p:sldId id="293" r:id="rId4"/>
    <p:sldId id="294" r:id="rId5"/>
    <p:sldId id="304" r:id="rId6"/>
    <p:sldId id="320" r:id="rId7"/>
    <p:sldId id="321" r:id="rId8"/>
    <p:sldId id="322" r:id="rId9"/>
    <p:sldId id="323" r:id="rId10"/>
    <p:sldId id="324" r:id="rId11"/>
    <p:sldId id="325" r:id="rId12"/>
    <p:sldId id="326" r:id="rId13"/>
    <p:sldId id="327" r:id="rId14"/>
    <p:sldId id="328" r:id="rId15"/>
    <p:sldId id="329" r:id="rId1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280" autoAdjust="0"/>
  </p:normalViewPr>
  <p:slideViewPr>
    <p:cSldViewPr>
      <p:cViewPr varScale="1">
        <p:scale>
          <a:sx n="114" d="100"/>
          <a:sy n="114" d="100"/>
        </p:scale>
        <p:origin x="72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466725"/>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938" y="2"/>
            <a:ext cx="303784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C0E74022-88B6-4BD3-9BF1-51DCA895BB13}" type="datetimeFigureOut">
              <a:rPr lang="en-US"/>
              <a:pPr>
                <a:defRPr/>
              </a:pPr>
              <a:t>11/24/2019</a:t>
            </a:fld>
            <a:endParaRPr lang="en-US"/>
          </a:p>
        </p:txBody>
      </p:sp>
      <p:sp>
        <p:nvSpPr>
          <p:cNvPr id="4" name="Footer Placeholder 3"/>
          <p:cNvSpPr>
            <a:spLocks noGrp="1"/>
          </p:cNvSpPr>
          <p:nvPr>
            <p:ph type="ftr" sz="quarter" idx="2"/>
          </p:nvPr>
        </p:nvSpPr>
        <p:spPr>
          <a:xfrm>
            <a:off x="0" y="8829677"/>
            <a:ext cx="3037840" cy="466725"/>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938" y="8829677"/>
            <a:ext cx="303784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85FF1548-E202-4EE9-8B4D-F10B84CFAAF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466725"/>
          </a:xfrm>
          <a:prstGeom prst="rect">
            <a:avLst/>
          </a:prstGeom>
        </p:spPr>
        <p:txBody>
          <a:bodyPr vert="horz" lIns="91440" tIns="45720" rIns="91440" bIns="45720" rtlCol="0"/>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idx="1"/>
          </p:nvPr>
        </p:nvSpPr>
        <p:spPr>
          <a:xfrm>
            <a:off x="3970938" y="2"/>
            <a:ext cx="303784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15F29236-8DDA-4D0A-B7A0-F56A6824A5CB}" type="datetimeFigureOut">
              <a:rPr lang="en-US"/>
              <a:pPr>
                <a:defRPr/>
              </a:pPr>
              <a:t>11/24/2019</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1040" y="4473577"/>
            <a:ext cx="5608320" cy="3660775"/>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7"/>
            <a:ext cx="3037840" cy="466725"/>
          </a:xfrm>
          <a:prstGeom prst="rect">
            <a:avLst/>
          </a:prstGeom>
        </p:spPr>
        <p:txBody>
          <a:bodyPr vert="horz" lIns="91440" tIns="45720" rIns="91440" bIns="45720" rtlCol="0" anchor="b"/>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7" name="Slide Number Placeholder 6"/>
          <p:cNvSpPr>
            <a:spLocks noGrp="1"/>
          </p:cNvSpPr>
          <p:nvPr>
            <p:ph type="sldNum" sz="quarter" idx="5"/>
          </p:nvPr>
        </p:nvSpPr>
        <p:spPr>
          <a:xfrm>
            <a:off x="3970938" y="8829677"/>
            <a:ext cx="303784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3BFC9E5C-B1AC-489E-A843-917E023FDCA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C3F5644-26AE-4B1F-8476-FD33FC4364CA}" type="slidenum">
              <a:rPr lang="en-US" altLang="en-US"/>
              <a:pPr>
                <a:defRPr/>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631A01A-1110-4D14-A1F3-5905B79E8936}"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BFFA218-AA41-4E63-8372-EBBB36D0649B}"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896E64F-3042-4E1D-ACBA-5F435963B661}"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1D4E913-E107-4776-A5F6-D0D443917315}"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22A02B0-B405-4540-8687-250F15401D83}"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E7528C44-CA74-4DCF-8587-3BBAC3D40E87}"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0D0BAFD4-2AD0-4EDE-B24E-1ACFCA100615}"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DA949276-1BFC-4E96-AC2E-88B4AFFF12C9}"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FA4723D-BE8B-4CD5-B033-38049E2F31AA}"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1AF42AB-410D-4CF7-AC58-4CEDD17FC782}"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cs typeface="Arial" panose="020B0604020202020204" pitchFamily="34" charset="0"/>
              </a:defRPr>
            </a:lvl1pPr>
          </a:lstStyle>
          <a:p>
            <a:pPr>
              <a:defRPr/>
            </a:pPr>
            <a:fld id="{B31E64A7-E2AA-4235-8E19-9089993B07DA}" type="slidenum">
              <a:rPr lang="en-US" altLang="en-US"/>
              <a:pPr>
                <a:defRPr/>
              </a:pPr>
              <a:t>‹#›</a:t>
            </a:fld>
            <a:endParaRPr lang="en-US" altLang="en-US" dirty="0"/>
          </a:p>
        </p:txBody>
      </p:sp>
    </p:spTree>
  </p:cSld>
  <p:clrMap bg1="dk2" tx1="lt1" bg2="dk1"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F1B7E97-88F5-4477-9807-4911BA6D944F}"/>
              </a:ext>
            </a:extLst>
          </p:cNvPr>
          <p:cNvSpPr txBox="1"/>
          <p:nvPr/>
        </p:nvSpPr>
        <p:spPr>
          <a:xfrm>
            <a:off x="533400" y="457200"/>
            <a:ext cx="8001000" cy="990600"/>
          </a:xfrm>
          <a:prstGeom prst="rect">
            <a:avLst/>
          </a:prstGeom>
          <a:noFill/>
        </p:spPr>
        <p:txBody>
          <a:bodyPr wrap="square" rtlCol="0">
            <a:spAutoFit/>
          </a:bodyPr>
          <a:lstStyle/>
          <a:p>
            <a:endParaRPr lang="en-US" dirty="0"/>
          </a:p>
        </p:txBody>
      </p:sp>
      <p:sp>
        <p:nvSpPr>
          <p:cNvPr id="3" name="TextBox 2">
            <a:extLst>
              <a:ext uri="{FF2B5EF4-FFF2-40B4-BE49-F238E27FC236}">
                <a16:creationId xmlns:a16="http://schemas.microsoft.com/office/drawing/2014/main" id="{5C8AD001-5B6A-4327-8EC5-BE150DE819E5}"/>
              </a:ext>
            </a:extLst>
          </p:cNvPr>
          <p:cNvSpPr txBox="1"/>
          <p:nvPr/>
        </p:nvSpPr>
        <p:spPr>
          <a:xfrm>
            <a:off x="990600" y="609600"/>
            <a:ext cx="7391400" cy="5262979"/>
          </a:xfrm>
          <a:prstGeom prst="rect">
            <a:avLst/>
          </a:prstGeom>
          <a:noFill/>
        </p:spPr>
        <p:txBody>
          <a:bodyPr wrap="square" rtlCol="0">
            <a:spAutoFit/>
          </a:bodyPr>
          <a:lstStyle/>
          <a:p>
            <a:pPr algn="just"/>
            <a:r>
              <a:rPr lang="en-US" sz="2400" b="1" u="sng" dirty="0"/>
              <a:t>Luke 2:41-52</a:t>
            </a:r>
            <a:r>
              <a:rPr lang="en-US" sz="2400" dirty="0"/>
              <a:t>  </a:t>
            </a:r>
            <a:r>
              <a:rPr lang="en-US" sz="2400" i="1" dirty="0"/>
              <a:t>His parents went to Jerusalem every year at the Feast of the Passover. 42 And when He was twelve years old, they went up to Jerusalem according to the custom of the feast. 43 When they had finished the days, as they returned, the Boy Jesus lingered behind in Jerusalem. And Joseph and His mother did not know it;  44 but supposing Him to have been in the company, they went a day's journey, and sought Him among their relatives and acquaintances. 45 So when they did not find Him, they returned to Jerusalem, seeking Him. 46 Now so it was that after three days they found Him in the temple, sitting in the midst of the teachers, both listening to them and asking them questions. </a:t>
            </a:r>
            <a:endParaRPr lang="en-US" sz="2400" dirty="0"/>
          </a:p>
        </p:txBody>
      </p:sp>
    </p:spTree>
    <p:extLst>
      <p:ext uri="{BB962C8B-B14F-4D97-AF65-F5344CB8AC3E}">
        <p14:creationId xmlns:p14="http://schemas.microsoft.com/office/powerpoint/2010/main" val="30962886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E3B46-5010-472D-93E8-858903BFA96F}"/>
              </a:ext>
            </a:extLst>
          </p:cNvPr>
          <p:cNvSpPr>
            <a:spLocks noGrp="1"/>
          </p:cNvSpPr>
          <p:nvPr>
            <p:ph type="title"/>
          </p:nvPr>
        </p:nvSpPr>
        <p:spPr/>
        <p:txBody>
          <a:bodyPr/>
          <a:lstStyle/>
          <a:p>
            <a:r>
              <a:rPr lang="en-US" b="1" dirty="0"/>
              <a:t>Joseph was a just man</a:t>
            </a:r>
            <a:endParaRPr lang="en-US" dirty="0"/>
          </a:p>
        </p:txBody>
      </p:sp>
      <p:sp>
        <p:nvSpPr>
          <p:cNvPr id="3" name="Content Placeholder 2">
            <a:extLst>
              <a:ext uri="{FF2B5EF4-FFF2-40B4-BE49-F238E27FC236}">
                <a16:creationId xmlns:a16="http://schemas.microsoft.com/office/drawing/2014/main" id="{CA4AABB4-E5F0-4F1B-885F-84FDE45140EB}"/>
              </a:ext>
            </a:extLst>
          </p:cNvPr>
          <p:cNvSpPr>
            <a:spLocks noGrp="1"/>
          </p:cNvSpPr>
          <p:nvPr>
            <p:ph idx="1"/>
          </p:nvPr>
        </p:nvSpPr>
        <p:spPr/>
        <p:txBody>
          <a:bodyPr/>
          <a:lstStyle/>
          <a:p>
            <a:r>
              <a:rPr lang="en-US" sz="2200" b="1" dirty="0"/>
              <a:t>Prov 13:16</a:t>
            </a:r>
            <a:r>
              <a:rPr lang="en-US" sz="2200" dirty="0"/>
              <a:t>  </a:t>
            </a:r>
            <a:r>
              <a:rPr lang="en-US" sz="2200" i="1" dirty="0"/>
              <a:t>Wise people think </a:t>
            </a:r>
            <a:r>
              <a:rPr lang="en-US" sz="2200" b="1" i="1" u="sng" dirty="0"/>
              <a:t>before</a:t>
            </a:r>
            <a:r>
              <a:rPr lang="en-US" sz="2200" i="1" dirty="0"/>
              <a:t> they act; fools don't—and even brag about their foolishness.</a:t>
            </a:r>
            <a:r>
              <a:rPr lang="en-US" sz="2200" dirty="0"/>
              <a:t> NLT</a:t>
            </a:r>
          </a:p>
          <a:p>
            <a:r>
              <a:rPr lang="en-US" sz="2200" dirty="0"/>
              <a:t> </a:t>
            </a:r>
            <a:r>
              <a:rPr lang="en-US" sz="2200" b="1" dirty="0"/>
              <a:t>Prov 15:28</a:t>
            </a:r>
            <a:r>
              <a:rPr lang="en-US" sz="2200" dirty="0"/>
              <a:t>  </a:t>
            </a:r>
            <a:r>
              <a:rPr lang="en-US" sz="2200" i="1" dirty="0"/>
              <a:t>The heart of the righteous </a:t>
            </a:r>
            <a:r>
              <a:rPr lang="en-US" sz="2200" b="1" i="1" u="sng" dirty="0"/>
              <a:t>studies</a:t>
            </a:r>
            <a:r>
              <a:rPr lang="en-US" sz="2200" i="1" dirty="0"/>
              <a:t> how to answer, But the mouth of the wicked pours forth evil.</a:t>
            </a:r>
            <a:r>
              <a:rPr lang="en-US" sz="2200" dirty="0"/>
              <a:t> </a:t>
            </a:r>
          </a:p>
          <a:p>
            <a:r>
              <a:rPr lang="en-US" sz="2200" dirty="0"/>
              <a:t> </a:t>
            </a:r>
            <a:r>
              <a:rPr lang="en-US" sz="2200" b="1" dirty="0"/>
              <a:t>Prov 14:15-17</a:t>
            </a:r>
            <a:r>
              <a:rPr lang="en-US" sz="2200" dirty="0"/>
              <a:t>  </a:t>
            </a:r>
            <a:r>
              <a:rPr lang="en-US" sz="2200" i="1" dirty="0"/>
              <a:t>The simple believes everything, but the prudent gives </a:t>
            </a:r>
            <a:r>
              <a:rPr lang="en-US" sz="2200" b="1" i="1" u="sng" dirty="0"/>
              <a:t>thought</a:t>
            </a:r>
            <a:r>
              <a:rPr lang="en-US" sz="2200" i="1" dirty="0"/>
              <a:t> to his steps. 16  One who is wise is cautious and turns away from evil, but a fool is reckless and careless. 17 A man of quick temper acts foolishly, and a man of evil devices is hated.</a:t>
            </a:r>
            <a:r>
              <a:rPr lang="en-US" sz="2200" dirty="0"/>
              <a:t> ESV</a:t>
            </a:r>
          </a:p>
          <a:p>
            <a:r>
              <a:rPr lang="en-US" sz="2200" dirty="0"/>
              <a:t> </a:t>
            </a:r>
            <a:r>
              <a:rPr lang="en-US" sz="2200" b="1" dirty="0"/>
              <a:t>James 1:19-20</a:t>
            </a:r>
            <a:r>
              <a:rPr lang="en-US" sz="2200" dirty="0"/>
              <a:t>  </a:t>
            </a:r>
            <a:r>
              <a:rPr lang="en-US" sz="2200" i="1" dirty="0"/>
              <a:t>So then, my beloved brethren, let every man be swift to hear, </a:t>
            </a:r>
            <a:r>
              <a:rPr lang="en-US" sz="2200" b="1" i="1" u="sng" dirty="0"/>
              <a:t>slow</a:t>
            </a:r>
            <a:r>
              <a:rPr lang="en-US" sz="2200" i="1" dirty="0"/>
              <a:t> to speak, slow to wrath; 20 for the wrath of man does not produce the righteousness of God.</a:t>
            </a:r>
            <a:r>
              <a:rPr lang="en-US" sz="2200" dirty="0"/>
              <a:t> NKJV</a:t>
            </a:r>
          </a:p>
          <a:p>
            <a:endParaRPr lang="en-US" dirty="0"/>
          </a:p>
          <a:p>
            <a:endParaRPr lang="en-US" dirty="0"/>
          </a:p>
          <a:p>
            <a:endParaRPr lang="en-US" dirty="0"/>
          </a:p>
        </p:txBody>
      </p:sp>
    </p:spTree>
    <p:extLst>
      <p:ext uri="{BB962C8B-B14F-4D97-AF65-F5344CB8AC3E}">
        <p14:creationId xmlns:p14="http://schemas.microsoft.com/office/powerpoint/2010/main" val="3929466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E3B46-5010-472D-93E8-858903BFA96F}"/>
              </a:ext>
            </a:extLst>
          </p:cNvPr>
          <p:cNvSpPr>
            <a:spLocks noGrp="1"/>
          </p:cNvSpPr>
          <p:nvPr>
            <p:ph type="title"/>
          </p:nvPr>
        </p:nvSpPr>
        <p:spPr/>
        <p:txBody>
          <a:bodyPr/>
          <a:lstStyle/>
          <a:p>
            <a:r>
              <a:rPr lang="en-US" b="1" dirty="0"/>
              <a:t>Joseph was a just man</a:t>
            </a:r>
            <a:endParaRPr lang="en-US" dirty="0"/>
          </a:p>
        </p:txBody>
      </p:sp>
      <p:sp>
        <p:nvSpPr>
          <p:cNvPr id="3" name="Content Placeholder 2">
            <a:extLst>
              <a:ext uri="{FF2B5EF4-FFF2-40B4-BE49-F238E27FC236}">
                <a16:creationId xmlns:a16="http://schemas.microsoft.com/office/drawing/2014/main" id="{CA4AABB4-E5F0-4F1B-885F-84FDE45140EB}"/>
              </a:ext>
            </a:extLst>
          </p:cNvPr>
          <p:cNvSpPr>
            <a:spLocks noGrp="1"/>
          </p:cNvSpPr>
          <p:nvPr>
            <p:ph idx="1"/>
          </p:nvPr>
        </p:nvSpPr>
        <p:spPr/>
        <p:txBody>
          <a:bodyPr/>
          <a:lstStyle/>
          <a:p>
            <a:r>
              <a:rPr lang="en-US" dirty="0"/>
              <a:t>There are at least two important points regarding God helping us make good decisions when we consider what to do before we do it.</a:t>
            </a:r>
          </a:p>
          <a:p>
            <a:pPr lvl="1"/>
            <a:r>
              <a:rPr lang="en-US" dirty="0"/>
              <a:t>Sometimes we gain wisdom through </a:t>
            </a:r>
            <a:r>
              <a:rPr lang="en-US" b="1" u="sng" dirty="0"/>
              <a:t>trials</a:t>
            </a:r>
            <a:r>
              <a:rPr lang="en-US" dirty="0"/>
              <a:t>.</a:t>
            </a:r>
          </a:p>
          <a:p>
            <a:pPr lvl="1"/>
            <a:r>
              <a:rPr lang="en-US" dirty="0"/>
              <a:t>God always will give us wisdom when we </a:t>
            </a:r>
            <a:r>
              <a:rPr lang="en-US" b="1" u="sng" dirty="0"/>
              <a:t>ask</a:t>
            </a:r>
            <a:r>
              <a:rPr lang="en-US" dirty="0"/>
              <a:t> in faith.</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160488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E3B46-5010-472D-93E8-858903BFA96F}"/>
              </a:ext>
            </a:extLst>
          </p:cNvPr>
          <p:cNvSpPr>
            <a:spLocks noGrp="1"/>
          </p:cNvSpPr>
          <p:nvPr>
            <p:ph type="title"/>
          </p:nvPr>
        </p:nvSpPr>
        <p:spPr/>
        <p:txBody>
          <a:bodyPr/>
          <a:lstStyle/>
          <a:p>
            <a:r>
              <a:rPr lang="en-US" b="1" dirty="0"/>
              <a:t>Joseph was a just man</a:t>
            </a:r>
            <a:endParaRPr lang="en-US" dirty="0"/>
          </a:p>
        </p:txBody>
      </p:sp>
      <p:sp>
        <p:nvSpPr>
          <p:cNvPr id="3" name="Content Placeholder 2">
            <a:extLst>
              <a:ext uri="{FF2B5EF4-FFF2-40B4-BE49-F238E27FC236}">
                <a16:creationId xmlns:a16="http://schemas.microsoft.com/office/drawing/2014/main" id="{CA4AABB4-E5F0-4F1B-885F-84FDE45140EB}"/>
              </a:ext>
            </a:extLst>
          </p:cNvPr>
          <p:cNvSpPr>
            <a:spLocks noGrp="1"/>
          </p:cNvSpPr>
          <p:nvPr>
            <p:ph idx="1"/>
          </p:nvPr>
        </p:nvSpPr>
        <p:spPr/>
        <p:txBody>
          <a:bodyPr/>
          <a:lstStyle/>
          <a:p>
            <a:r>
              <a:rPr lang="en-US" dirty="0"/>
              <a:t>Another way in which God helps us make good decisions is by putting </a:t>
            </a:r>
            <a:r>
              <a:rPr lang="en-US" b="1" u="sng" dirty="0"/>
              <a:t>wise</a:t>
            </a:r>
            <a:r>
              <a:rPr lang="en-US" dirty="0"/>
              <a:t> people around us who will give us good advice.</a:t>
            </a:r>
          </a:p>
          <a:p>
            <a:r>
              <a:rPr lang="en-US" dirty="0"/>
              <a:t>God’s word is </a:t>
            </a:r>
            <a:r>
              <a:rPr lang="en-US" b="1" u="sng" dirty="0"/>
              <a:t>critical</a:t>
            </a:r>
            <a:r>
              <a:rPr lang="en-US" dirty="0"/>
              <a:t> in determining what God wants us to do.  Sometimes it is as simple as following the golden rule.</a:t>
            </a:r>
          </a:p>
          <a:p>
            <a:r>
              <a:rPr lang="en-US" dirty="0"/>
              <a:t>Sometimes the </a:t>
            </a:r>
            <a:r>
              <a:rPr lang="en-US" b="1" u="sng" dirty="0"/>
              <a:t>examples</a:t>
            </a:r>
            <a:r>
              <a:rPr lang="en-US" dirty="0"/>
              <a:t> in the Bible help us know how God wants us to live.</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952657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E3B46-5010-472D-93E8-858903BFA96F}"/>
              </a:ext>
            </a:extLst>
          </p:cNvPr>
          <p:cNvSpPr>
            <a:spLocks noGrp="1"/>
          </p:cNvSpPr>
          <p:nvPr>
            <p:ph type="title"/>
          </p:nvPr>
        </p:nvSpPr>
        <p:spPr/>
        <p:txBody>
          <a:bodyPr/>
          <a:lstStyle/>
          <a:p>
            <a:r>
              <a:rPr lang="en-US" b="1" dirty="0"/>
              <a:t>Joseph was an obedient man</a:t>
            </a:r>
            <a:endParaRPr lang="en-US" dirty="0"/>
          </a:p>
        </p:txBody>
      </p:sp>
      <p:sp>
        <p:nvSpPr>
          <p:cNvPr id="3" name="Content Placeholder 2">
            <a:extLst>
              <a:ext uri="{FF2B5EF4-FFF2-40B4-BE49-F238E27FC236}">
                <a16:creationId xmlns:a16="http://schemas.microsoft.com/office/drawing/2014/main" id="{CA4AABB4-E5F0-4F1B-885F-84FDE45140EB}"/>
              </a:ext>
            </a:extLst>
          </p:cNvPr>
          <p:cNvSpPr>
            <a:spLocks noGrp="1"/>
          </p:cNvSpPr>
          <p:nvPr>
            <p:ph idx="1"/>
          </p:nvPr>
        </p:nvSpPr>
        <p:spPr/>
        <p:txBody>
          <a:bodyPr/>
          <a:lstStyle/>
          <a:p>
            <a:pPr marL="457200" indent="-457200"/>
            <a:r>
              <a:rPr lang="en-US" dirty="0"/>
              <a:t>Joseph did </a:t>
            </a:r>
            <a:r>
              <a:rPr lang="en-US" b="1" u="sng" dirty="0"/>
              <a:t>everything</a:t>
            </a:r>
            <a:r>
              <a:rPr lang="en-US" dirty="0"/>
              <a:t> the angel of the Lord commanded him to do.</a:t>
            </a:r>
          </a:p>
          <a:p>
            <a:pPr marL="457200" indent="-457200"/>
            <a:r>
              <a:rPr lang="en-US" dirty="0"/>
              <a:t>Joseph obeyed the angel and moved to </a:t>
            </a:r>
            <a:r>
              <a:rPr lang="en-US" b="1" u="sng" dirty="0"/>
              <a:t>Egypt</a:t>
            </a:r>
            <a:r>
              <a:rPr lang="en-US" dirty="0"/>
              <a:t>.</a:t>
            </a:r>
          </a:p>
          <a:p>
            <a:pPr marL="457200" indent="-457200"/>
            <a:r>
              <a:rPr lang="en-US" dirty="0"/>
              <a:t>When the angel told him to leave Egypt and go back to Israel, he </a:t>
            </a:r>
            <a:r>
              <a:rPr lang="en-US" b="1" u="sng" dirty="0"/>
              <a:t>obeyed</a:t>
            </a:r>
            <a:r>
              <a:rPr lang="en-US" dirty="0"/>
              <a:t>.</a:t>
            </a:r>
          </a:p>
          <a:p>
            <a:pPr marL="457200" indent="-457200"/>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1801234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E3B46-5010-472D-93E8-858903BFA96F}"/>
              </a:ext>
            </a:extLst>
          </p:cNvPr>
          <p:cNvSpPr>
            <a:spLocks noGrp="1"/>
          </p:cNvSpPr>
          <p:nvPr>
            <p:ph type="title"/>
          </p:nvPr>
        </p:nvSpPr>
        <p:spPr/>
        <p:txBody>
          <a:bodyPr/>
          <a:lstStyle/>
          <a:p>
            <a:r>
              <a:rPr lang="en-US" b="1" dirty="0"/>
              <a:t>Joseph was an obedient man</a:t>
            </a:r>
            <a:endParaRPr lang="en-US" dirty="0"/>
          </a:p>
        </p:txBody>
      </p:sp>
      <p:sp>
        <p:nvSpPr>
          <p:cNvPr id="3" name="Content Placeholder 2">
            <a:extLst>
              <a:ext uri="{FF2B5EF4-FFF2-40B4-BE49-F238E27FC236}">
                <a16:creationId xmlns:a16="http://schemas.microsoft.com/office/drawing/2014/main" id="{CA4AABB4-E5F0-4F1B-885F-84FDE45140EB}"/>
              </a:ext>
            </a:extLst>
          </p:cNvPr>
          <p:cNvSpPr>
            <a:spLocks noGrp="1"/>
          </p:cNvSpPr>
          <p:nvPr>
            <p:ph idx="1"/>
          </p:nvPr>
        </p:nvSpPr>
        <p:spPr/>
        <p:txBody>
          <a:bodyPr/>
          <a:lstStyle/>
          <a:p>
            <a:r>
              <a:rPr lang="en-US" dirty="0"/>
              <a:t>Joseph and Mary performed </a:t>
            </a:r>
            <a:r>
              <a:rPr lang="en-US" b="1" u="sng" dirty="0"/>
              <a:t>all</a:t>
            </a:r>
            <a:r>
              <a:rPr lang="en-US" dirty="0"/>
              <a:t> things according to the law of the Lord before returning to Nazareth.</a:t>
            </a:r>
          </a:p>
          <a:p>
            <a:r>
              <a:rPr lang="en-US" dirty="0"/>
              <a:t>Joseph and Mary went to Jerusalem </a:t>
            </a:r>
            <a:r>
              <a:rPr lang="en-US" b="1" u="sng" dirty="0"/>
              <a:t>every</a:t>
            </a:r>
            <a:r>
              <a:rPr lang="en-US" dirty="0"/>
              <a:t> year at the Feast of the Passover.</a:t>
            </a:r>
          </a:p>
          <a:p>
            <a:pPr marL="457200" indent="-457200"/>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4050441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dirty="0"/>
              <a:t>Points to Consider</a:t>
            </a:r>
          </a:p>
        </p:txBody>
      </p:sp>
      <p:sp>
        <p:nvSpPr>
          <p:cNvPr id="3" name="Content Placeholder 2"/>
          <p:cNvSpPr>
            <a:spLocks noGrp="1"/>
          </p:cNvSpPr>
          <p:nvPr>
            <p:ph idx="1"/>
          </p:nvPr>
        </p:nvSpPr>
        <p:spPr>
          <a:xfrm>
            <a:off x="457200" y="1417638"/>
            <a:ext cx="8229600" cy="4708525"/>
          </a:xfrm>
        </p:spPr>
        <p:txBody>
          <a:bodyPr/>
          <a:lstStyle/>
          <a:p>
            <a:pPr lvl="0"/>
            <a:r>
              <a:rPr lang="en-US" dirty="0"/>
              <a:t>Joseph was a just man</a:t>
            </a:r>
          </a:p>
          <a:p>
            <a:pPr lvl="0"/>
            <a:r>
              <a:rPr lang="en-US" dirty="0"/>
              <a:t>Joseph was a contemplative man</a:t>
            </a:r>
          </a:p>
          <a:p>
            <a:pPr lvl="0"/>
            <a:r>
              <a:rPr lang="en-US" dirty="0"/>
              <a:t>Joseph was an obedient man</a:t>
            </a:r>
          </a:p>
          <a:p>
            <a:pPr marL="0" indent="0">
              <a:buNone/>
            </a:pPr>
            <a:endParaRPr lang="en-US" dirty="0"/>
          </a:p>
        </p:txBody>
      </p:sp>
    </p:spTree>
    <p:extLst>
      <p:ext uri="{BB962C8B-B14F-4D97-AF65-F5344CB8AC3E}">
        <p14:creationId xmlns:p14="http://schemas.microsoft.com/office/powerpoint/2010/main" val="2286675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F1B7E97-88F5-4477-9807-4911BA6D944F}"/>
              </a:ext>
            </a:extLst>
          </p:cNvPr>
          <p:cNvSpPr txBox="1"/>
          <p:nvPr/>
        </p:nvSpPr>
        <p:spPr>
          <a:xfrm>
            <a:off x="533400" y="457200"/>
            <a:ext cx="8001000" cy="990600"/>
          </a:xfrm>
          <a:prstGeom prst="rect">
            <a:avLst/>
          </a:prstGeom>
          <a:noFill/>
        </p:spPr>
        <p:txBody>
          <a:bodyPr wrap="square" rtlCol="0">
            <a:spAutoFit/>
          </a:bodyPr>
          <a:lstStyle/>
          <a:p>
            <a:endParaRPr lang="en-US" dirty="0"/>
          </a:p>
        </p:txBody>
      </p:sp>
      <p:sp>
        <p:nvSpPr>
          <p:cNvPr id="3" name="TextBox 2">
            <a:extLst>
              <a:ext uri="{FF2B5EF4-FFF2-40B4-BE49-F238E27FC236}">
                <a16:creationId xmlns:a16="http://schemas.microsoft.com/office/drawing/2014/main" id="{5C8AD001-5B6A-4327-8EC5-BE150DE819E5}"/>
              </a:ext>
            </a:extLst>
          </p:cNvPr>
          <p:cNvSpPr txBox="1"/>
          <p:nvPr/>
        </p:nvSpPr>
        <p:spPr>
          <a:xfrm>
            <a:off x="990600" y="609600"/>
            <a:ext cx="7391400" cy="4893647"/>
          </a:xfrm>
          <a:prstGeom prst="rect">
            <a:avLst/>
          </a:prstGeom>
          <a:noFill/>
        </p:spPr>
        <p:txBody>
          <a:bodyPr wrap="square" rtlCol="0">
            <a:spAutoFit/>
          </a:bodyPr>
          <a:lstStyle/>
          <a:p>
            <a:r>
              <a:rPr lang="en-US" sz="2400" i="1" dirty="0"/>
              <a:t>47 And all who heard Him were astonished at His understanding and answers. 48 So when they saw Him, they were amazed; and His mother said to Him, "Son, why have You done this to us? Look, Your father and I have sought You anxiously." 49 And He said to them, "Why did you seek Me? Did you not know that I must be about My Father's business?"  50 But they did not understand the statement which He spoke to them. 51 Then He went down with them and came to Nazareth, and was subject to them, but His mother kept all these things in her heart. 52 And Jesus increased in wisdom and stature, and in favor with God and men.</a:t>
            </a:r>
            <a:r>
              <a:rPr lang="en-US" sz="2400" dirty="0"/>
              <a:t> NKJV</a:t>
            </a:r>
          </a:p>
        </p:txBody>
      </p:sp>
    </p:spTree>
    <p:extLst>
      <p:ext uri="{BB962C8B-B14F-4D97-AF65-F5344CB8AC3E}">
        <p14:creationId xmlns:p14="http://schemas.microsoft.com/office/powerpoint/2010/main" val="2645994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ctrTitle"/>
          </p:nvPr>
        </p:nvSpPr>
        <p:spPr>
          <a:xfrm>
            <a:off x="533400" y="1524000"/>
            <a:ext cx="8001000" cy="3962400"/>
          </a:xfrm>
        </p:spPr>
        <p:txBody>
          <a:bodyPr anchor="ctr"/>
          <a:lstStyle/>
          <a:p>
            <a:pPr eaLnBrk="1" hangingPunct="1"/>
            <a:r>
              <a:rPr lang="en-US" sz="5000" b="1" dirty="0"/>
              <a:t>Unsung Heroes</a:t>
            </a:r>
            <a:br>
              <a:rPr lang="en-US" sz="5400" b="1" dirty="0"/>
            </a:br>
            <a:br>
              <a:rPr lang="en-US" sz="5400" b="1" dirty="0"/>
            </a:br>
            <a:r>
              <a:rPr lang="en-US" sz="3200" b="1" dirty="0"/>
              <a:t>Joseph – The earthly father of Jesus</a:t>
            </a:r>
            <a:br>
              <a:rPr lang="en-US" dirty="0"/>
            </a:br>
            <a:endParaRPr lang="en-US" sz="5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dirty="0"/>
              <a:t>Points to Consider</a:t>
            </a:r>
          </a:p>
        </p:txBody>
      </p:sp>
      <p:sp>
        <p:nvSpPr>
          <p:cNvPr id="3" name="Content Placeholder 2"/>
          <p:cNvSpPr>
            <a:spLocks noGrp="1"/>
          </p:cNvSpPr>
          <p:nvPr>
            <p:ph idx="1"/>
          </p:nvPr>
        </p:nvSpPr>
        <p:spPr>
          <a:xfrm>
            <a:off x="457200" y="1417638"/>
            <a:ext cx="8229600" cy="4708525"/>
          </a:xfrm>
        </p:spPr>
        <p:txBody>
          <a:bodyPr/>
          <a:lstStyle/>
          <a:p>
            <a:pPr lvl="0"/>
            <a:r>
              <a:rPr lang="en-US" dirty="0"/>
              <a:t>Joseph was a just man</a:t>
            </a:r>
          </a:p>
          <a:p>
            <a:pPr lvl="0"/>
            <a:r>
              <a:rPr lang="en-US" dirty="0"/>
              <a:t>Joseph was a contemplative man</a:t>
            </a:r>
          </a:p>
          <a:p>
            <a:pPr lvl="0"/>
            <a:r>
              <a:rPr lang="en-US" dirty="0"/>
              <a:t>Joseph was an obedient man</a:t>
            </a:r>
          </a:p>
          <a:p>
            <a:pPr marL="0" indent="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E3B46-5010-472D-93E8-858903BFA96F}"/>
              </a:ext>
            </a:extLst>
          </p:cNvPr>
          <p:cNvSpPr>
            <a:spLocks noGrp="1"/>
          </p:cNvSpPr>
          <p:nvPr>
            <p:ph type="title"/>
          </p:nvPr>
        </p:nvSpPr>
        <p:spPr/>
        <p:txBody>
          <a:bodyPr/>
          <a:lstStyle/>
          <a:p>
            <a:r>
              <a:rPr lang="en-US" b="1" dirty="0"/>
              <a:t>Joseph was a just man</a:t>
            </a:r>
            <a:endParaRPr lang="en-US" dirty="0"/>
          </a:p>
        </p:txBody>
      </p:sp>
      <p:sp>
        <p:nvSpPr>
          <p:cNvPr id="3" name="Content Placeholder 2">
            <a:extLst>
              <a:ext uri="{FF2B5EF4-FFF2-40B4-BE49-F238E27FC236}">
                <a16:creationId xmlns:a16="http://schemas.microsoft.com/office/drawing/2014/main" id="{CA4AABB4-E5F0-4F1B-885F-84FDE45140EB}"/>
              </a:ext>
            </a:extLst>
          </p:cNvPr>
          <p:cNvSpPr>
            <a:spLocks noGrp="1"/>
          </p:cNvSpPr>
          <p:nvPr>
            <p:ph idx="1"/>
          </p:nvPr>
        </p:nvSpPr>
        <p:spPr/>
        <p:txBody>
          <a:bodyPr/>
          <a:lstStyle/>
          <a:p>
            <a:r>
              <a:rPr lang="en-US" sz="2800" dirty="0"/>
              <a:t>Mary was </a:t>
            </a:r>
            <a:r>
              <a:rPr lang="en-US" sz="2800" b="1" u="sng" dirty="0"/>
              <a:t>betrothed</a:t>
            </a:r>
            <a:r>
              <a:rPr lang="en-US" sz="2800" dirty="0"/>
              <a:t> to Joseph.  Joseph was her husband. </a:t>
            </a:r>
          </a:p>
          <a:p>
            <a:r>
              <a:rPr lang="en-US" sz="2800" dirty="0"/>
              <a:t>Abraham’s servant brokered a deal to take Rebekah back to marry Isaac.  That deal included giving gifts to Rebekah and her family.</a:t>
            </a:r>
          </a:p>
          <a:p>
            <a:r>
              <a:rPr lang="en-US" sz="2800" dirty="0"/>
              <a:t>Jacob was poor when he arrived at Laban’s house, so the only dowry he could offer Laban was </a:t>
            </a:r>
            <a:r>
              <a:rPr lang="en-US" sz="2800" b="1" u="sng" dirty="0"/>
              <a:t>seven</a:t>
            </a:r>
            <a:r>
              <a:rPr lang="en-US" sz="2800" dirty="0"/>
              <a:t> years of physical labor.</a:t>
            </a:r>
          </a:p>
          <a:p>
            <a:endParaRPr lang="en-US" dirty="0"/>
          </a:p>
          <a:p>
            <a:endParaRPr lang="en-US" dirty="0"/>
          </a:p>
          <a:p>
            <a:endParaRPr lang="en-US" dirty="0"/>
          </a:p>
        </p:txBody>
      </p:sp>
    </p:spTree>
    <p:extLst>
      <p:ext uri="{BB962C8B-B14F-4D97-AF65-F5344CB8AC3E}">
        <p14:creationId xmlns:p14="http://schemas.microsoft.com/office/powerpoint/2010/main" val="2441348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E3B46-5010-472D-93E8-858903BFA96F}"/>
              </a:ext>
            </a:extLst>
          </p:cNvPr>
          <p:cNvSpPr>
            <a:spLocks noGrp="1"/>
          </p:cNvSpPr>
          <p:nvPr>
            <p:ph type="title"/>
          </p:nvPr>
        </p:nvSpPr>
        <p:spPr/>
        <p:txBody>
          <a:bodyPr/>
          <a:lstStyle/>
          <a:p>
            <a:r>
              <a:rPr lang="en-US" b="1" dirty="0"/>
              <a:t>Joseph was a just man</a:t>
            </a:r>
            <a:endParaRPr lang="en-US" dirty="0"/>
          </a:p>
        </p:txBody>
      </p:sp>
      <p:sp>
        <p:nvSpPr>
          <p:cNvPr id="3" name="Content Placeholder 2">
            <a:extLst>
              <a:ext uri="{FF2B5EF4-FFF2-40B4-BE49-F238E27FC236}">
                <a16:creationId xmlns:a16="http://schemas.microsoft.com/office/drawing/2014/main" id="{CA4AABB4-E5F0-4F1B-885F-84FDE45140EB}"/>
              </a:ext>
            </a:extLst>
          </p:cNvPr>
          <p:cNvSpPr>
            <a:spLocks noGrp="1"/>
          </p:cNvSpPr>
          <p:nvPr>
            <p:ph idx="1"/>
          </p:nvPr>
        </p:nvSpPr>
        <p:spPr/>
        <p:txBody>
          <a:bodyPr/>
          <a:lstStyle/>
          <a:p>
            <a:r>
              <a:rPr lang="en-US" sz="2800" dirty="0"/>
              <a:t>The dowry Joseph paid for Mary was either a period of physical labor or something else of value.</a:t>
            </a:r>
          </a:p>
          <a:p>
            <a:r>
              <a:rPr lang="en-US" sz="2800" dirty="0"/>
              <a:t>The penalty for a woman who committed adultery during the betrothal was </a:t>
            </a:r>
            <a:r>
              <a:rPr lang="en-US" sz="2800" b="1" u="sng" dirty="0"/>
              <a:t>death</a:t>
            </a:r>
            <a:r>
              <a:rPr lang="en-US" sz="2800" dirty="0"/>
              <a:t> (Deut 22:23-24).</a:t>
            </a:r>
          </a:p>
          <a:p>
            <a:r>
              <a:rPr lang="en-US" sz="2800" dirty="0"/>
              <a:t>Judah was not a righteous man, yet he sought the most extreme punishment for Tamar who was more righteous than he was.</a:t>
            </a:r>
          </a:p>
          <a:p>
            <a:endParaRPr lang="en-US" sz="2800" dirty="0"/>
          </a:p>
          <a:p>
            <a:endParaRPr lang="en-US" sz="2800" dirty="0"/>
          </a:p>
          <a:p>
            <a:endParaRPr lang="en-US" sz="2800" dirty="0"/>
          </a:p>
          <a:p>
            <a:endParaRPr lang="en-US" dirty="0"/>
          </a:p>
          <a:p>
            <a:endParaRPr lang="en-US" dirty="0"/>
          </a:p>
          <a:p>
            <a:endParaRPr lang="en-US" dirty="0"/>
          </a:p>
        </p:txBody>
      </p:sp>
    </p:spTree>
    <p:extLst>
      <p:ext uri="{BB962C8B-B14F-4D97-AF65-F5344CB8AC3E}">
        <p14:creationId xmlns:p14="http://schemas.microsoft.com/office/powerpoint/2010/main" val="1729551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E3B46-5010-472D-93E8-858903BFA96F}"/>
              </a:ext>
            </a:extLst>
          </p:cNvPr>
          <p:cNvSpPr>
            <a:spLocks noGrp="1"/>
          </p:cNvSpPr>
          <p:nvPr>
            <p:ph type="title"/>
          </p:nvPr>
        </p:nvSpPr>
        <p:spPr/>
        <p:txBody>
          <a:bodyPr/>
          <a:lstStyle/>
          <a:p>
            <a:r>
              <a:rPr lang="en-US" b="1" dirty="0"/>
              <a:t>Joseph was a just man</a:t>
            </a:r>
            <a:endParaRPr lang="en-US" dirty="0"/>
          </a:p>
        </p:txBody>
      </p:sp>
      <p:sp>
        <p:nvSpPr>
          <p:cNvPr id="3" name="Content Placeholder 2">
            <a:extLst>
              <a:ext uri="{FF2B5EF4-FFF2-40B4-BE49-F238E27FC236}">
                <a16:creationId xmlns:a16="http://schemas.microsoft.com/office/drawing/2014/main" id="{CA4AABB4-E5F0-4F1B-885F-84FDE45140EB}"/>
              </a:ext>
            </a:extLst>
          </p:cNvPr>
          <p:cNvSpPr>
            <a:spLocks noGrp="1"/>
          </p:cNvSpPr>
          <p:nvPr>
            <p:ph idx="1"/>
          </p:nvPr>
        </p:nvSpPr>
        <p:spPr/>
        <p:txBody>
          <a:bodyPr/>
          <a:lstStyle/>
          <a:p>
            <a:r>
              <a:rPr lang="en-US" sz="3000" dirty="0"/>
              <a:t>Joseph was a just man and didn’t want to </a:t>
            </a:r>
            <a:r>
              <a:rPr lang="en-US" sz="3000" b="1" u="sng" dirty="0"/>
              <a:t>embarrass</a:t>
            </a:r>
            <a:r>
              <a:rPr lang="en-US" sz="3000" dirty="0"/>
              <a:t> Mary but rather was inclined to put her away secretly.</a:t>
            </a:r>
          </a:p>
          <a:p>
            <a:r>
              <a:rPr lang="en-US" sz="3000" dirty="0"/>
              <a:t>Just people </a:t>
            </a:r>
            <a:r>
              <a:rPr lang="en-US" sz="3000" b="1" u="sng" dirty="0"/>
              <a:t>don’t</a:t>
            </a:r>
            <a:r>
              <a:rPr lang="en-US" sz="3000" dirty="0"/>
              <a:t> delight when those who wronged them are punished.</a:t>
            </a:r>
          </a:p>
          <a:p>
            <a:r>
              <a:rPr lang="en-US" sz="3000" dirty="0"/>
              <a:t>Just people don’t always demand their rights to the </a:t>
            </a:r>
            <a:r>
              <a:rPr lang="en-US" sz="3000" b="1" u="sng" dirty="0"/>
              <a:t>hurt</a:t>
            </a:r>
            <a:r>
              <a:rPr lang="en-US" sz="3000" dirty="0"/>
              <a:t> of others.</a:t>
            </a:r>
          </a:p>
          <a:p>
            <a:r>
              <a:rPr lang="en-US" sz="3000" dirty="0"/>
              <a:t>All of the unsung heroes we’ve looked at so far wanted to help others not hurt them.</a:t>
            </a:r>
          </a:p>
          <a:p>
            <a:endParaRPr lang="en-US" sz="2800" dirty="0"/>
          </a:p>
          <a:p>
            <a:endParaRPr lang="en-US" sz="2800" dirty="0"/>
          </a:p>
          <a:p>
            <a:endParaRPr lang="en-US" dirty="0"/>
          </a:p>
          <a:p>
            <a:endParaRPr lang="en-US" dirty="0"/>
          </a:p>
          <a:p>
            <a:endParaRPr lang="en-US" dirty="0"/>
          </a:p>
        </p:txBody>
      </p:sp>
    </p:spTree>
    <p:extLst>
      <p:ext uri="{BB962C8B-B14F-4D97-AF65-F5344CB8AC3E}">
        <p14:creationId xmlns:p14="http://schemas.microsoft.com/office/powerpoint/2010/main" val="2197699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E3B46-5010-472D-93E8-858903BFA96F}"/>
              </a:ext>
            </a:extLst>
          </p:cNvPr>
          <p:cNvSpPr>
            <a:spLocks noGrp="1"/>
          </p:cNvSpPr>
          <p:nvPr>
            <p:ph type="title"/>
          </p:nvPr>
        </p:nvSpPr>
        <p:spPr/>
        <p:txBody>
          <a:bodyPr/>
          <a:lstStyle/>
          <a:p>
            <a:r>
              <a:rPr lang="en-US" b="1" dirty="0"/>
              <a:t>Joseph contemplative man</a:t>
            </a:r>
            <a:endParaRPr lang="en-US" dirty="0"/>
          </a:p>
        </p:txBody>
      </p:sp>
      <p:sp>
        <p:nvSpPr>
          <p:cNvPr id="3" name="Content Placeholder 2">
            <a:extLst>
              <a:ext uri="{FF2B5EF4-FFF2-40B4-BE49-F238E27FC236}">
                <a16:creationId xmlns:a16="http://schemas.microsoft.com/office/drawing/2014/main" id="{CA4AABB4-E5F0-4F1B-885F-84FDE45140EB}"/>
              </a:ext>
            </a:extLst>
          </p:cNvPr>
          <p:cNvSpPr>
            <a:spLocks noGrp="1"/>
          </p:cNvSpPr>
          <p:nvPr>
            <p:ph idx="1"/>
          </p:nvPr>
        </p:nvSpPr>
        <p:spPr/>
        <p:txBody>
          <a:bodyPr/>
          <a:lstStyle/>
          <a:p>
            <a:r>
              <a:rPr lang="en-US" sz="2800" dirty="0"/>
              <a:t>Joseph </a:t>
            </a:r>
            <a:r>
              <a:rPr lang="en-US" sz="2800" b="1" u="sng" dirty="0"/>
              <a:t>thought</a:t>
            </a:r>
            <a:r>
              <a:rPr lang="en-US" sz="2800" dirty="0"/>
              <a:t> about the situation with Mary instead of just reacting to it.</a:t>
            </a:r>
          </a:p>
          <a:p>
            <a:r>
              <a:rPr lang="en-US" sz="2800" dirty="0"/>
              <a:t>Concerning the situation there wasn’t much to think about.  He knew he was betrothed to Mary; he knew she was pregnant, and he knew the baby wasn’t his.</a:t>
            </a:r>
          </a:p>
          <a:p>
            <a:r>
              <a:rPr lang="en-US" sz="2800" dirty="0"/>
              <a:t>He may have been contemplating why she hurt him or who the father of the baby was.</a:t>
            </a:r>
          </a:p>
          <a:p>
            <a:r>
              <a:rPr lang="en-US" sz="2800" dirty="0"/>
              <a:t>It doesn’t seem he was contemplating how to get his </a:t>
            </a:r>
            <a:r>
              <a:rPr lang="en-US" sz="2800" b="1" u="sng" dirty="0"/>
              <a:t>dowry</a:t>
            </a:r>
            <a:r>
              <a:rPr lang="en-US" sz="2800" dirty="0"/>
              <a:t> back.</a:t>
            </a:r>
          </a:p>
          <a:p>
            <a:endParaRPr lang="en-US" sz="2800" dirty="0"/>
          </a:p>
          <a:p>
            <a:endParaRPr lang="en-US" sz="2800" dirty="0"/>
          </a:p>
          <a:p>
            <a:endParaRPr lang="en-US" dirty="0"/>
          </a:p>
          <a:p>
            <a:endParaRPr lang="en-US" dirty="0"/>
          </a:p>
          <a:p>
            <a:endParaRPr lang="en-US" dirty="0"/>
          </a:p>
        </p:txBody>
      </p:sp>
    </p:spTree>
    <p:extLst>
      <p:ext uri="{BB962C8B-B14F-4D97-AF65-F5344CB8AC3E}">
        <p14:creationId xmlns:p14="http://schemas.microsoft.com/office/powerpoint/2010/main" val="3972945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E3B46-5010-472D-93E8-858903BFA96F}"/>
              </a:ext>
            </a:extLst>
          </p:cNvPr>
          <p:cNvSpPr>
            <a:spLocks noGrp="1"/>
          </p:cNvSpPr>
          <p:nvPr>
            <p:ph type="title"/>
          </p:nvPr>
        </p:nvSpPr>
        <p:spPr/>
        <p:txBody>
          <a:bodyPr/>
          <a:lstStyle/>
          <a:p>
            <a:r>
              <a:rPr lang="en-US" b="1" dirty="0"/>
              <a:t>Joseph was a just man</a:t>
            </a:r>
            <a:endParaRPr lang="en-US" dirty="0"/>
          </a:p>
        </p:txBody>
      </p:sp>
      <p:sp>
        <p:nvSpPr>
          <p:cNvPr id="3" name="Content Placeholder 2">
            <a:extLst>
              <a:ext uri="{FF2B5EF4-FFF2-40B4-BE49-F238E27FC236}">
                <a16:creationId xmlns:a16="http://schemas.microsoft.com/office/drawing/2014/main" id="{CA4AABB4-E5F0-4F1B-885F-84FDE45140EB}"/>
              </a:ext>
            </a:extLst>
          </p:cNvPr>
          <p:cNvSpPr>
            <a:spLocks noGrp="1"/>
          </p:cNvSpPr>
          <p:nvPr>
            <p:ph idx="1"/>
          </p:nvPr>
        </p:nvSpPr>
        <p:spPr/>
        <p:txBody>
          <a:bodyPr/>
          <a:lstStyle/>
          <a:p>
            <a:r>
              <a:rPr lang="en-US" dirty="0"/>
              <a:t>His biggest concern seems to be what to do about his relationship with Mary.  </a:t>
            </a:r>
          </a:p>
          <a:p>
            <a:pPr lvl="1"/>
            <a:r>
              <a:rPr lang="en-US" dirty="0"/>
              <a:t>He could have had her stoned.</a:t>
            </a:r>
          </a:p>
          <a:p>
            <a:pPr lvl="1"/>
            <a:r>
              <a:rPr lang="en-US" dirty="0"/>
              <a:t>He could have put her away secretly.  This was the direction he was leaning.</a:t>
            </a:r>
          </a:p>
          <a:p>
            <a:pPr lvl="1"/>
            <a:r>
              <a:rPr lang="en-US" dirty="0"/>
              <a:t>He could have gone ahead and married her.</a:t>
            </a:r>
          </a:p>
          <a:p>
            <a:endParaRPr lang="en-US" sz="2800" dirty="0"/>
          </a:p>
          <a:p>
            <a:endParaRPr lang="en-US" sz="2800" dirty="0"/>
          </a:p>
          <a:p>
            <a:endParaRPr lang="en-US" dirty="0"/>
          </a:p>
          <a:p>
            <a:endParaRPr lang="en-US" dirty="0"/>
          </a:p>
          <a:p>
            <a:endParaRPr lang="en-US" dirty="0"/>
          </a:p>
        </p:txBody>
      </p:sp>
    </p:spTree>
    <p:extLst>
      <p:ext uri="{BB962C8B-B14F-4D97-AF65-F5344CB8AC3E}">
        <p14:creationId xmlns:p14="http://schemas.microsoft.com/office/powerpoint/2010/main" val="2473761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178473</TotalTime>
  <Words>1011</Words>
  <Application>Microsoft Office PowerPoint</Application>
  <PresentationFormat>On-screen Show (4:3)</PresentationFormat>
  <Paragraphs>75</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Default Design</vt:lpstr>
      <vt:lpstr>PowerPoint Presentation</vt:lpstr>
      <vt:lpstr>PowerPoint Presentation</vt:lpstr>
      <vt:lpstr>Unsung Heroes  Joseph – The earthly father of Jesus </vt:lpstr>
      <vt:lpstr>Points to Consider</vt:lpstr>
      <vt:lpstr>Joseph was a just man</vt:lpstr>
      <vt:lpstr>Joseph was a just man</vt:lpstr>
      <vt:lpstr>Joseph was a just man</vt:lpstr>
      <vt:lpstr>Joseph contemplative man</vt:lpstr>
      <vt:lpstr>Joseph was a just man</vt:lpstr>
      <vt:lpstr>Joseph was a just man</vt:lpstr>
      <vt:lpstr>Joseph was a just man</vt:lpstr>
      <vt:lpstr>Joseph was a just man</vt:lpstr>
      <vt:lpstr>Joseph was an obedient man</vt:lpstr>
      <vt:lpstr>Joseph was an obedient man</vt:lpstr>
      <vt:lpstr>Points to Consider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Philippians 1:1-11</dc:title>
  <dc:creator>Dwayne Gandy</dc:creator>
  <cp:lastModifiedBy>Dwayne Gandy</cp:lastModifiedBy>
  <cp:revision>147</cp:revision>
  <cp:lastPrinted>2019-10-06T10:42:46Z</cp:lastPrinted>
  <dcterms:created xsi:type="dcterms:W3CDTF">2017-01-05T18:31:03Z</dcterms:created>
  <dcterms:modified xsi:type="dcterms:W3CDTF">2019-11-24T17:47:06Z</dcterms:modified>
</cp:coreProperties>
</file>