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9" r:id="rId2"/>
    <p:sldId id="321" r:id="rId3"/>
    <p:sldId id="293" r:id="rId4"/>
    <p:sldId id="294" r:id="rId5"/>
    <p:sldId id="304" r:id="rId6"/>
    <p:sldId id="322" r:id="rId7"/>
    <p:sldId id="323" r:id="rId8"/>
    <p:sldId id="325" r:id="rId9"/>
    <p:sldId id="324" r:id="rId10"/>
    <p:sldId id="326"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80" autoAdjust="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9/15/2019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9/15/2019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6001643"/>
          </a:xfrm>
          <a:prstGeom prst="rect">
            <a:avLst/>
          </a:prstGeom>
          <a:noFill/>
        </p:spPr>
        <p:txBody>
          <a:bodyPr wrap="square" rtlCol="0">
            <a:spAutoFit/>
          </a:bodyPr>
          <a:lstStyle/>
          <a:p>
            <a:r>
              <a:rPr lang="en-US" sz="2400" i="1" dirty="0"/>
              <a:t>Dan 4:23-27 "And inasmuch as the king saw a watcher, a holy one, coming down from heaven and saying, 'Chop down the tree and destroy it, but leave its stump and roots in the earth, bound with a band of iron and bronze in the tender grass of the field; let it be wet with the dew of heaven, and let him graze with the beasts of the field, till seven times pass over him'; 24 this is the interpretation, O king, and this is the decree of the Most High, which has come upon my lord the king: 25 They shall drive you from men, your dwelling shall be with the beasts of the field, and they shall make you eat grass like oxen. They shall wet you with the dew of heaven, and seven times shall pass over you, till you know that the Most High rules in the kingdom of men, and gives it to whomever He chooses. </a:t>
            </a:r>
            <a:endParaRPr lang="en-US" sz="2400" dirty="0"/>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Introduce someone to Christ.</a:t>
            </a:r>
          </a:p>
          <a:p>
            <a:r>
              <a:rPr lang="en-US" sz="2800" dirty="0"/>
              <a:t>Introduce some to someone who can introduce them to Christ.</a:t>
            </a:r>
          </a:p>
          <a:p>
            <a:r>
              <a:rPr lang="en-US" sz="2800" dirty="0"/>
              <a:t>Give someone a nice Bible with their name on it.</a:t>
            </a:r>
          </a:p>
          <a:p>
            <a:r>
              <a:rPr lang="en-US" sz="2800" dirty="0"/>
              <a:t>Give good advice.  Your advice might simply be to humble yourself before God humbles you.  Your advice might simply be to read the Bible or pray more.</a:t>
            </a:r>
          </a:p>
          <a:p>
            <a:r>
              <a:rPr lang="en-US" dirty="0"/>
              <a:t> </a:t>
            </a:r>
          </a:p>
          <a:p>
            <a:endParaRPr lang="en-US" dirty="0"/>
          </a:p>
        </p:txBody>
      </p:sp>
    </p:spTree>
    <p:extLst>
      <p:ext uri="{BB962C8B-B14F-4D97-AF65-F5344CB8AC3E}">
        <p14:creationId xmlns:p14="http://schemas.microsoft.com/office/powerpoint/2010/main" val="155058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3046988"/>
          </a:xfrm>
          <a:prstGeom prst="rect">
            <a:avLst/>
          </a:prstGeom>
          <a:noFill/>
        </p:spPr>
        <p:txBody>
          <a:bodyPr wrap="square" rtlCol="0">
            <a:spAutoFit/>
          </a:bodyPr>
          <a:lstStyle/>
          <a:p>
            <a:r>
              <a:rPr lang="en-US" sz="2400" i="1" dirty="0"/>
              <a:t>26 "And inasmuch as they gave the command to leave the stump and roots of the tree, your kingdom shall be assured to you, after you come to know that Heaven rules. 27 Therefore, O king, let my advice be acceptable to you; break off your sins by being righteous, and your iniquities by showing mercy to the poor. Perhaps there may be a lengthening of your prosperity."</a:t>
            </a:r>
            <a:r>
              <a:rPr lang="en-US" sz="2400" dirty="0"/>
              <a:t> NKJV</a:t>
            </a:r>
          </a:p>
        </p:txBody>
      </p:sp>
    </p:spTree>
    <p:extLst>
      <p:ext uri="{BB962C8B-B14F-4D97-AF65-F5344CB8AC3E}">
        <p14:creationId xmlns:p14="http://schemas.microsoft.com/office/powerpoint/2010/main" val="369683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400" b="1" dirty="0"/>
              <a:t>Unsung Heroes of the Bible</a:t>
            </a:r>
            <a:br>
              <a:rPr lang="en-US" sz="5400" b="1" dirty="0"/>
            </a:br>
            <a:br>
              <a:rPr lang="en-US" sz="5400" b="1" dirty="0"/>
            </a:br>
            <a:r>
              <a:rPr lang="en-US" sz="5400" b="1" dirty="0"/>
              <a:t>Naaman’s Servants</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Naaman’s Wife’s Servant</a:t>
            </a:r>
          </a:p>
          <a:p>
            <a:pPr lvl="0"/>
            <a:r>
              <a:rPr lang="en-US" dirty="0"/>
              <a:t>Naaman’s Servant</a:t>
            </a:r>
          </a:p>
          <a:p>
            <a:pPr lvl="0"/>
            <a:r>
              <a:rPr lang="en-US" dirty="0"/>
              <a:t>Practical Application</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Naaman’s Wife’s Servant</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servant girl had </a:t>
            </a:r>
            <a:r>
              <a:rPr lang="en-US" b="1" u="sng" dirty="0"/>
              <a:t>faith</a:t>
            </a:r>
            <a:r>
              <a:rPr lang="en-US" dirty="0"/>
              <a:t> in God and Elisha.  </a:t>
            </a:r>
          </a:p>
          <a:p>
            <a:r>
              <a:rPr lang="en-US" dirty="0"/>
              <a:t>She knew Elisha would be </a:t>
            </a:r>
            <a:r>
              <a:rPr lang="en-US" b="1" u="sng" dirty="0"/>
              <a:t>willing</a:t>
            </a:r>
            <a:r>
              <a:rPr lang="en-US" dirty="0"/>
              <a:t> and able to help Naaman.</a:t>
            </a:r>
          </a:p>
          <a:p>
            <a:r>
              <a:rPr lang="en-US" dirty="0"/>
              <a:t>She knew God would be willing and </a:t>
            </a:r>
            <a:r>
              <a:rPr lang="en-US" b="1" u="sng" dirty="0"/>
              <a:t>able</a:t>
            </a:r>
            <a:r>
              <a:rPr lang="en-US" dirty="0"/>
              <a:t> to help Naaman.</a:t>
            </a:r>
          </a:p>
          <a:p>
            <a:r>
              <a:rPr lang="en-US" dirty="0"/>
              <a:t>The </a:t>
            </a:r>
            <a:r>
              <a:rPr lang="en-US" b="1" u="sng" dirty="0"/>
              <a:t>consequences</a:t>
            </a:r>
            <a:r>
              <a:rPr lang="en-US" dirty="0"/>
              <a:t> for being wrong would have been too great.  </a:t>
            </a:r>
          </a:p>
          <a:p>
            <a:endParaRPr lang="en-US" dirty="0"/>
          </a:p>
        </p:txBody>
      </p:sp>
    </p:spTree>
    <p:extLst>
      <p:ext uri="{BB962C8B-B14F-4D97-AF65-F5344CB8AC3E}">
        <p14:creationId xmlns:p14="http://schemas.microsoft.com/office/powerpoint/2010/main" val="244134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Naaman’s Wife’s Servant</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He Crossed the Jordan on </a:t>
            </a:r>
            <a:r>
              <a:rPr lang="en-US" sz="2800" b="1" u="sng" dirty="0"/>
              <a:t>dry</a:t>
            </a:r>
            <a:r>
              <a:rPr lang="en-US" sz="2800" dirty="0"/>
              <a:t> land.</a:t>
            </a:r>
          </a:p>
          <a:p>
            <a:r>
              <a:rPr lang="en-US" sz="2800" dirty="0"/>
              <a:t>He changed bad water into good water.</a:t>
            </a:r>
          </a:p>
          <a:p>
            <a:r>
              <a:rPr lang="en-US" sz="2800" dirty="0"/>
              <a:t>He had two bears come out and kill 42 young people for mocking his </a:t>
            </a:r>
            <a:r>
              <a:rPr lang="en-US" sz="2800" b="1" u="sng" dirty="0"/>
              <a:t>bald</a:t>
            </a:r>
            <a:r>
              <a:rPr lang="en-US" sz="2800" dirty="0"/>
              <a:t> head.</a:t>
            </a:r>
          </a:p>
          <a:p>
            <a:r>
              <a:rPr lang="en-US" sz="2800" dirty="0"/>
              <a:t>He helped Jehoram and Jehoshaphat defeat the Moabites with the miracle of water in the ditches.</a:t>
            </a:r>
          </a:p>
          <a:p>
            <a:r>
              <a:rPr lang="en-US" sz="2800" dirty="0"/>
              <a:t>He performed the miracle of the </a:t>
            </a:r>
            <a:r>
              <a:rPr lang="en-US" sz="2800" b="1" u="sng" dirty="0"/>
              <a:t>oil </a:t>
            </a:r>
            <a:r>
              <a:rPr lang="en-US" sz="2800" dirty="0"/>
              <a:t>jar for a widow, saving her sons from slavery.</a:t>
            </a:r>
          </a:p>
          <a:p>
            <a:r>
              <a:rPr lang="en-US" sz="2800" dirty="0"/>
              <a:t>He </a:t>
            </a:r>
            <a:r>
              <a:rPr lang="en-US" sz="2800" b="1" u="sng" dirty="0"/>
              <a:t>raised</a:t>
            </a:r>
            <a:r>
              <a:rPr lang="en-US" sz="2800" dirty="0"/>
              <a:t> a widow’s son from the dead</a:t>
            </a:r>
            <a:r>
              <a:rPr lang="en-US" dirty="0"/>
              <a:t>.</a:t>
            </a:r>
          </a:p>
          <a:p>
            <a:endParaRPr lang="en-US" dirty="0"/>
          </a:p>
        </p:txBody>
      </p:sp>
    </p:spTree>
    <p:extLst>
      <p:ext uri="{BB962C8B-B14F-4D97-AF65-F5344CB8AC3E}">
        <p14:creationId xmlns:p14="http://schemas.microsoft.com/office/powerpoint/2010/main" val="24000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Naaman’s Wife’s Servant</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He </a:t>
            </a:r>
            <a:r>
              <a:rPr lang="en-US" sz="2800" b="1" u="sng" dirty="0"/>
              <a:t>purified</a:t>
            </a:r>
            <a:r>
              <a:rPr lang="en-US" sz="2800" dirty="0"/>
              <a:t> a pot of poison stew.</a:t>
            </a:r>
          </a:p>
          <a:p>
            <a:r>
              <a:rPr lang="en-US" sz="2800" dirty="0"/>
              <a:t>He fed 100 men with a small amount of food.  They also had some left over.</a:t>
            </a:r>
          </a:p>
          <a:p>
            <a:r>
              <a:rPr lang="en-US" sz="2800" dirty="0"/>
              <a:t>The servant girl was not bitter even though she was a </a:t>
            </a:r>
            <a:r>
              <a:rPr lang="en-US" sz="2800" b="1" u="sng" dirty="0"/>
              <a:t>captive</a:t>
            </a:r>
            <a:r>
              <a:rPr lang="en-US" sz="2800" dirty="0"/>
              <a:t>. </a:t>
            </a:r>
          </a:p>
          <a:p>
            <a:r>
              <a:rPr lang="en-US" sz="2800" dirty="0"/>
              <a:t>The text does say that </a:t>
            </a:r>
            <a:r>
              <a:rPr lang="en-US" sz="2800" b="1" u="sng" dirty="0"/>
              <a:t>God</a:t>
            </a:r>
            <a:r>
              <a:rPr lang="en-US" sz="2800" dirty="0"/>
              <a:t> gave victory to Naaman.</a:t>
            </a:r>
          </a:p>
          <a:p>
            <a:endParaRPr lang="en-US" dirty="0"/>
          </a:p>
        </p:txBody>
      </p:sp>
    </p:spTree>
    <p:extLst>
      <p:ext uri="{BB962C8B-B14F-4D97-AF65-F5344CB8AC3E}">
        <p14:creationId xmlns:p14="http://schemas.microsoft.com/office/powerpoint/2010/main" val="429271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Naaman’s Wife’s Servant</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She did the only thing she could do.  She told Naaman who could </a:t>
            </a:r>
            <a:r>
              <a:rPr lang="en-US" b="1" u="sng" dirty="0"/>
              <a:t>help</a:t>
            </a:r>
            <a:r>
              <a:rPr lang="en-US" dirty="0"/>
              <a:t> him.</a:t>
            </a:r>
          </a:p>
          <a:p>
            <a:r>
              <a:rPr lang="en-US" dirty="0"/>
              <a:t>Andrew found Peter and took him to the </a:t>
            </a:r>
            <a:r>
              <a:rPr lang="en-US" b="1" u="sng" dirty="0"/>
              <a:t>Messiah</a:t>
            </a:r>
            <a:r>
              <a:rPr lang="en-US" dirty="0"/>
              <a:t>.</a:t>
            </a:r>
          </a:p>
          <a:p>
            <a:r>
              <a:rPr lang="en-US" dirty="0"/>
              <a:t>Philip </a:t>
            </a:r>
            <a:r>
              <a:rPr lang="en-US" b="1" u="sng" dirty="0"/>
              <a:t>introduced</a:t>
            </a:r>
            <a:r>
              <a:rPr lang="en-US" dirty="0"/>
              <a:t> Nathanael to Jesus.</a:t>
            </a:r>
          </a:p>
          <a:p>
            <a:endParaRPr lang="en-US" dirty="0"/>
          </a:p>
        </p:txBody>
      </p:sp>
    </p:spTree>
    <p:extLst>
      <p:ext uri="{BB962C8B-B14F-4D97-AF65-F5344CB8AC3E}">
        <p14:creationId xmlns:p14="http://schemas.microsoft.com/office/powerpoint/2010/main" val="2469229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Naaman’s Servants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Naaman’s servants </a:t>
            </a:r>
            <a:r>
              <a:rPr lang="en-US" b="1" u="sng" dirty="0"/>
              <a:t>influenced</a:t>
            </a:r>
            <a:r>
              <a:rPr lang="en-US" dirty="0"/>
              <a:t> him by giving him good advice. </a:t>
            </a:r>
          </a:p>
          <a:p>
            <a:r>
              <a:rPr lang="en-US" b="1" u="sng" dirty="0"/>
              <a:t>Daniel</a:t>
            </a:r>
            <a:r>
              <a:rPr lang="en-US" dirty="0"/>
              <a:t> gave good advice to Nebuchadnezzar. </a:t>
            </a:r>
          </a:p>
          <a:p>
            <a:r>
              <a:rPr lang="en-US" b="1" u="sng" dirty="0"/>
              <a:t>Joseph</a:t>
            </a:r>
            <a:r>
              <a:rPr lang="en-US" dirty="0"/>
              <a:t> gave good advice to Pharaoh. </a:t>
            </a:r>
          </a:p>
          <a:p>
            <a:r>
              <a:rPr lang="en-US" b="1" u="sng" dirty="0"/>
              <a:t>Nathan</a:t>
            </a:r>
            <a:r>
              <a:rPr lang="en-US" dirty="0"/>
              <a:t> gave good advice to Bathsheba.</a:t>
            </a:r>
          </a:p>
          <a:p>
            <a:endParaRPr lang="en-US" dirty="0"/>
          </a:p>
        </p:txBody>
      </p:sp>
    </p:spTree>
    <p:extLst>
      <p:ext uri="{BB962C8B-B14F-4D97-AF65-F5344CB8AC3E}">
        <p14:creationId xmlns:p14="http://schemas.microsoft.com/office/powerpoint/2010/main" val="985166013"/>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193016</TotalTime>
  <Words>585</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Unsung Heroes of the Bible  Naaman’s Servants</vt:lpstr>
      <vt:lpstr>Points to Consider</vt:lpstr>
      <vt:lpstr>Naaman’s Wife’s Servant</vt:lpstr>
      <vt:lpstr>Naaman’s Wife’s Servant</vt:lpstr>
      <vt:lpstr>Naaman’s Wife’s Servant</vt:lpstr>
      <vt:lpstr>Naaman’s Wife’s Servant</vt:lpstr>
      <vt:lpstr>Naaman’s Servants</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137</cp:revision>
  <cp:lastPrinted>2019-08-18T18:35:24Z</cp:lastPrinted>
  <dcterms:created xsi:type="dcterms:W3CDTF">2017-01-05T18:31:03Z</dcterms:created>
  <dcterms:modified xsi:type="dcterms:W3CDTF">2019-09-15T12:10:16Z</dcterms:modified>
</cp:coreProperties>
</file>