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99" r:id="rId2"/>
    <p:sldId id="293" r:id="rId3"/>
    <p:sldId id="294" r:id="rId4"/>
    <p:sldId id="304" r:id="rId5"/>
    <p:sldId id="305" r:id="rId6"/>
    <p:sldId id="306" r:id="rId7"/>
    <p:sldId id="307" r:id="rId8"/>
    <p:sldId id="308" r:id="rId9"/>
    <p:sldId id="309" r:id="rId10"/>
    <p:sldId id="310" r:id="rId11"/>
    <p:sldId id="311" r:id="rId12"/>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280" autoAdjust="0"/>
  </p:normalViewPr>
  <p:slideViewPr>
    <p:cSldViewPr>
      <p:cViewPr varScale="1">
        <p:scale>
          <a:sx n="114" d="100"/>
          <a:sy n="114" d="100"/>
        </p:scale>
        <p:origin x="1560"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7" d="100"/>
          <a:sy n="87" d="100"/>
        </p:scale>
        <p:origin x="384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37840" cy="466725"/>
          </a:xfrm>
          <a:prstGeom prst="rect">
            <a:avLst/>
          </a:prstGeom>
        </p:spPr>
        <p:txBody>
          <a:bodyPr vert="horz" lIns="91440" tIns="45720" rIns="91440" bIns="45720" rtlCol="0"/>
          <a:lstStyle>
            <a:lvl1pPr algn="l">
              <a:defRPr sz="1200">
                <a:latin typeface="Arial" panose="020B0604020202020204" pitchFamily="34" charset="0"/>
                <a:cs typeface="Arial" panose="020B0604020202020204" pitchFamily="34" charset="0"/>
              </a:defRPr>
            </a:lvl1pPr>
          </a:lstStyle>
          <a:p>
            <a:pPr>
              <a:defRPr/>
            </a:pPr>
            <a:endParaRPr lang="en-US"/>
          </a:p>
        </p:txBody>
      </p:sp>
      <p:sp>
        <p:nvSpPr>
          <p:cNvPr id="3" name="Date Placeholder 2"/>
          <p:cNvSpPr>
            <a:spLocks noGrp="1"/>
          </p:cNvSpPr>
          <p:nvPr>
            <p:ph type="dt" sz="quarter" idx="1"/>
          </p:nvPr>
        </p:nvSpPr>
        <p:spPr>
          <a:xfrm>
            <a:off x="3970938" y="2"/>
            <a:ext cx="3037840" cy="466725"/>
          </a:xfrm>
          <a:prstGeom prst="rect">
            <a:avLst/>
          </a:prstGeom>
        </p:spPr>
        <p:txBody>
          <a:bodyPr vert="horz" lIns="91440" tIns="45720" rIns="91440" bIns="45720" rtlCol="0"/>
          <a:lstStyle>
            <a:lvl1pPr algn="r">
              <a:defRPr sz="1200" smtClean="0">
                <a:latin typeface="Arial" panose="020B0604020202020204" pitchFamily="34" charset="0"/>
                <a:cs typeface="Arial" panose="020B0604020202020204" pitchFamily="34" charset="0"/>
              </a:defRPr>
            </a:lvl1pPr>
          </a:lstStyle>
          <a:p>
            <a:pPr>
              <a:defRPr/>
            </a:pPr>
            <a:fld id="{C0E74022-88B6-4BD3-9BF1-51DCA895BB13}" type="datetimeFigureOut">
              <a:rPr lang="en-US"/>
              <a:pPr>
                <a:defRPr/>
              </a:pPr>
              <a:t>7/7/2019</a:t>
            </a:fld>
            <a:endParaRPr lang="en-US"/>
          </a:p>
        </p:txBody>
      </p:sp>
      <p:sp>
        <p:nvSpPr>
          <p:cNvPr id="4" name="Footer Placeholder 3"/>
          <p:cNvSpPr>
            <a:spLocks noGrp="1"/>
          </p:cNvSpPr>
          <p:nvPr>
            <p:ph type="ftr" sz="quarter" idx="2"/>
          </p:nvPr>
        </p:nvSpPr>
        <p:spPr>
          <a:xfrm>
            <a:off x="0" y="8829677"/>
            <a:ext cx="3037840" cy="466725"/>
          </a:xfrm>
          <a:prstGeom prst="rect">
            <a:avLst/>
          </a:prstGeom>
        </p:spPr>
        <p:txBody>
          <a:bodyPr vert="horz" lIns="91440" tIns="45720" rIns="91440" bIns="45720" rtlCol="0" anchor="b"/>
          <a:lstStyle>
            <a:lvl1pPr algn="l">
              <a:defRPr sz="1200">
                <a:latin typeface="Arial" panose="020B0604020202020204" pitchFamily="34" charset="0"/>
                <a:cs typeface="Arial" panose="020B0604020202020204" pitchFamily="34" charset="0"/>
              </a:defRPr>
            </a:lvl1pPr>
          </a:lstStyle>
          <a:p>
            <a:pPr>
              <a:defRPr/>
            </a:pPr>
            <a:endParaRPr lang="en-US"/>
          </a:p>
        </p:txBody>
      </p:sp>
      <p:sp>
        <p:nvSpPr>
          <p:cNvPr id="5" name="Slide Number Placeholder 4"/>
          <p:cNvSpPr>
            <a:spLocks noGrp="1"/>
          </p:cNvSpPr>
          <p:nvPr>
            <p:ph type="sldNum" sz="quarter" idx="3"/>
          </p:nvPr>
        </p:nvSpPr>
        <p:spPr>
          <a:xfrm>
            <a:off x="3970938" y="8829677"/>
            <a:ext cx="3037840" cy="466725"/>
          </a:xfrm>
          <a:prstGeom prst="rect">
            <a:avLst/>
          </a:prstGeom>
        </p:spPr>
        <p:txBody>
          <a:bodyPr vert="horz" lIns="91440" tIns="45720" rIns="91440" bIns="45720" rtlCol="0" anchor="b"/>
          <a:lstStyle>
            <a:lvl1pPr algn="r">
              <a:defRPr sz="1200" smtClean="0">
                <a:latin typeface="Arial" panose="020B0604020202020204" pitchFamily="34" charset="0"/>
                <a:cs typeface="Arial" panose="020B0604020202020204" pitchFamily="34" charset="0"/>
              </a:defRPr>
            </a:lvl1pPr>
          </a:lstStyle>
          <a:p>
            <a:pPr>
              <a:defRPr/>
            </a:pPr>
            <a:fld id="{85FF1548-E202-4EE9-8B4D-F10B84CFAAFB}"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37840" cy="466725"/>
          </a:xfrm>
          <a:prstGeom prst="rect">
            <a:avLst/>
          </a:prstGeom>
        </p:spPr>
        <p:txBody>
          <a:bodyPr vert="horz" lIns="91440" tIns="45720" rIns="91440" bIns="45720" rtlCol="0"/>
          <a:lstStyle>
            <a:lvl1pPr algn="l">
              <a:defRPr sz="1200" dirty="0">
                <a:latin typeface="Arial" panose="020B0604020202020204" pitchFamily="34" charset="0"/>
                <a:cs typeface="Arial" panose="020B0604020202020204" pitchFamily="34" charset="0"/>
              </a:defRPr>
            </a:lvl1pPr>
          </a:lstStyle>
          <a:p>
            <a:pPr>
              <a:defRPr/>
            </a:pPr>
            <a:endParaRPr lang="en-US"/>
          </a:p>
        </p:txBody>
      </p:sp>
      <p:sp>
        <p:nvSpPr>
          <p:cNvPr id="3" name="Date Placeholder 2"/>
          <p:cNvSpPr>
            <a:spLocks noGrp="1"/>
          </p:cNvSpPr>
          <p:nvPr>
            <p:ph type="dt" idx="1"/>
          </p:nvPr>
        </p:nvSpPr>
        <p:spPr>
          <a:xfrm>
            <a:off x="3970938" y="2"/>
            <a:ext cx="3037840" cy="466725"/>
          </a:xfrm>
          <a:prstGeom prst="rect">
            <a:avLst/>
          </a:prstGeom>
        </p:spPr>
        <p:txBody>
          <a:bodyPr vert="horz" lIns="91440" tIns="45720" rIns="91440" bIns="45720" rtlCol="0"/>
          <a:lstStyle>
            <a:lvl1pPr algn="r">
              <a:defRPr sz="1200" smtClean="0">
                <a:latin typeface="Arial" panose="020B0604020202020204" pitchFamily="34" charset="0"/>
                <a:cs typeface="Arial" panose="020B0604020202020204" pitchFamily="34" charset="0"/>
              </a:defRPr>
            </a:lvl1pPr>
          </a:lstStyle>
          <a:p>
            <a:pPr>
              <a:defRPr/>
            </a:pPr>
            <a:fld id="{15F29236-8DDA-4D0A-B7A0-F56A6824A5CB}" type="datetimeFigureOut">
              <a:rPr lang="en-US"/>
              <a:pPr>
                <a:defRPr/>
              </a:pPr>
              <a:t>7/7/2019</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701040" y="4473577"/>
            <a:ext cx="5608320" cy="3660775"/>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7"/>
            <a:ext cx="3037840" cy="466725"/>
          </a:xfrm>
          <a:prstGeom prst="rect">
            <a:avLst/>
          </a:prstGeom>
        </p:spPr>
        <p:txBody>
          <a:bodyPr vert="horz" lIns="91440" tIns="45720" rIns="91440" bIns="45720" rtlCol="0" anchor="b"/>
          <a:lstStyle>
            <a:lvl1pPr algn="l">
              <a:defRPr sz="1200" dirty="0">
                <a:latin typeface="Arial" panose="020B0604020202020204" pitchFamily="34" charset="0"/>
                <a:cs typeface="Arial" panose="020B0604020202020204" pitchFamily="34" charset="0"/>
              </a:defRPr>
            </a:lvl1pPr>
          </a:lstStyle>
          <a:p>
            <a:pPr>
              <a:defRPr/>
            </a:pPr>
            <a:endParaRPr lang="en-US"/>
          </a:p>
        </p:txBody>
      </p:sp>
      <p:sp>
        <p:nvSpPr>
          <p:cNvPr id="7" name="Slide Number Placeholder 6"/>
          <p:cNvSpPr>
            <a:spLocks noGrp="1"/>
          </p:cNvSpPr>
          <p:nvPr>
            <p:ph type="sldNum" sz="quarter" idx="5"/>
          </p:nvPr>
        </p:nvSpPr>
        <p:spPr>
          <a:xfrm>
            <a:off x="3970938" y="8829677"/>
            <a:ext cx="3037840" cy="466725"/>
          </a:xfrm>
          <a:prstGeom prst="rect">
            <a:avLst/>
          </a:prstGeom>
        </p:spPr>
        <p:txBody>
          <a:bodyPr vert="horz" lIns="91440" tIns="45720" rIns="91440" bIns="45720" rtlCol="0" anchor="b"/>
          <a:lstStyle>
            <a:lvl1pPr algn="r">
              <a:defRPr sz="1200" smtClean="0">
                <a:latin typeface="Arial" panose="020B0604020202020204" pitchFamily="34" charset="0"/>
                <a:cs typeface="Arial" panose="020B0604020202020204" pitchFamily="34" charset="0"/>
              </a:defRPr>
            </a:lvl1pPr>
          </a:lstStyle>
          <a:p>
            <a:pPr>
              <a:defRPr/>
            </a:pPr>
            <a:fld id="{3BFC9E5C-B1AC-489E-A843-917E023FDCAC}"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C3F5644-26AE-4B1F-8476-FD33FC4364CA}" type="slidenum">
              <a:rPr lang="en-US" altLang="en-US"/>
              <a:pPr>
                <a:defRPr/>
              </a:pPr>
              <a:t>‹#›</a:t>
            </a:fld>
            <a:endParaRPr lang="en-US"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631A01A-1110-4D14-A1F3-5905B79E8936}" type="slidenum">
              <a:rPr lang="en-US" altLang="en-US"/>
              <a:pPr>
                <a:defRPr/>
              </a:pPr>
              <a:t>‹#›</a:t>
            </a:fld>
            <a:endParaRPr lang="en-US"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BFFA218-AA41-4E63-8372-EBBB36D0649B}" type="slidenum">
              <a:rPr lang="en-US" altLang="en-US"/>
              <a:pPr>
                <a:defRPr/>
              </a:pPr>
              <a:t>‹#›</a:t>
            </a:fld>
            <a:endParaRPr lang="en-US"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3896E64F-3042-4E1D-ACBA-5F435963B661}" type="slidenum">
              <a:rPr lang="en-US" altLang="en-US"/>
              <a:pPr>
                <a:defRPr/>
              </a:pPr>
              <a:t>‹#›</a:t>
            </a:fld>
            <a:endParaRPr lang="en-US"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1D4E913-E107-4776-A5F6-D0D443917315}" type="slidenum">
              <a:rPr lang="en-US" altLang="en-US"/>
              <a:pPr>
                <a:defRPr/>
              </a:pPr>
              <a:t>‹#›</a:t>
            </a:fld>
            <a:endParaRPr lang="en-US"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F22A02B0-B405-4540-8687-250F15401D83}" type="slidenum">
              <a:rPr lang="en-US" altLang="en-US"/>
              <a:pPr>
                <a:defRPr/>
              </a:pPr>
              <a:t>‹#›</a:t>
            </a:fld>
            <a:endParaRPr lang="en-US"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E7528C44-CA74-4DCF-8587-3BBAC3D40E87}" type="slidenum">
              <a:rPr lang="en-US" altLang="en-US"/>
              <a:pPr>
                <a:defRPr/>
              </a:pPr>
              <a:t>‹#›</a:t>
            </a:fld>
            <a:endParaRPr lang="en-US"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0D0BAFD4-2AD0-4EDE-B24E-1ACFCA100615}" type="slidenum">
              <a:rPr lang="en-US" altLang="en-US"/>
              <a:pPr>
                <a:defRPr/>
              </a:pPr>
              <a:t>‹#›</a:t>
            </a:fld>
            <a:endParaRPr lang="en-US"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DA949276-1BFC-4E96-AC2E-88B4AFFF12C9}" type="slidenum">
              <a:rPr lang="en-US" altLang="en-US"/>
              <a:pPr>
                <a:defRPr/>
              </a:pPr>
              <a:t>‹#›</a:t>
            </a:fld>
            <a:endParaRPr lang="en-US"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CFA4723D-BE8B-4CD5-B033-38049E2F31AA}" type="slidenum">
              <a:rPr lang="en-US" altLang="en-US"/>
              <a:pPr>
                <a:defRPr/>
              </a:pPr>
              <a:t>‹#›</a:t>
            </a:fld>
            <a:endParaRPr lang="en-US"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E1AF42AB-410D-4CF7-AC58-4CEDD17FC782}" type="slidenum">
              <a:rPr lang="en-US" altLang="en-US"/>
              <a:pPr>
                <a:defRPr/>
              </a:pPr>
              <a:t>‹#›</a:t>
            </a:fld>
            <a:endParaRPr lang="en-US"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sz="1400" dirty="0">
                <a:latin typeface="Arial" panose="020B0604020202020204" pitchFamily="34" charset="0"/>
                <a:cs typeface="Arial" panose="020B0604020202020204" pitchFamily="34" charset="0"/>
              </a:defRPr>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a:defRPr sz="1400" dirty="0">
                <a:latin typeface="Arial" panose="020B0604020202020204" pitchFamily="34" charset="0"/>
                <a:cs typeface="Arial" panose="020B0604020202020204" pitchFamily="34" charset="0"/>
              </a:defRPr>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400">
                <a:latin typeface="Arial" panose="020B0604020202020204" pitchFamily="34" charset="0"/>
                <a:cs typeface="Arial" panose="020B0604020202020204" pitchFamily="34" charset="0"/>
              </a:defRPr>
            </a:lvl1pPr>
          </a:lstStyle>
          <a:p>
            <a:pPr>
              <a:defRPr/>
            </a:pPr>
            <a:fld id="{B31E64A7-E2AA-4235-8E19-9089993B07DA}" type="slidenum">
              <a:rPr lang="en-US" altLang="en-US"/>
              <a:pPr>
                <a:defRPr/>
              </a:pPr>
              <a:t>‹#›</a:t>
            </a:fld>
            <a:endParaRPr lang="en-US" altLang="en-US" dirty="0"/>
          </a:p>
        </p:txBody>
      </p:sp>
    </p:spTree>
  </p:cSld>
  <p:clrMap bg1="dk2" tx1="lt1" bg2="dk1" tx2="lt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F1B7E97-88F5-4477-9807-4911BA6D944F}"/>
              </a:ext>
            </a:extLst>
          </p:cNvPr>
          <p:cNvSpPr txBox="1"/>
          <p:nvPr/>
        </p:nvSpPr>
        <p:spPr>
          <a:xfrm>
            <a:off x="533400" y="457200"/>
            <a:ext cx="8001000" cy="990600"/>
          </a:xfrm>
          <a:prstGeom prst="rect">
            <a:avLst/>
          </a:prstGeom>
          <a:noFill/>
        </p:spPr>
        <p:txBody>
          <a:bodyPr wrap="square" rtlCol="0">
            <a:spAutoFit/>
          </a:bodyPr>
          <a:lstStyle/>
          <a:p>
            <a:endParaRPr lang="en-US" dirty="0"/>
          </a:p>
        </p:txBody>
      </p:sp>
      <p:sp>
        <p:nvSpPr>
          <p:cNvPr id="3" name="TextBox 2">
            <a:extLst>
              <a:ext uri="{FF2B5EF4-FFF2-40B4-BE49-F238E27FC236}">
                <a16:creationId xmlns:a16="http://schemas.microsoft.com/office/drawing/2014/main" id="{5C8AD001-5B6A-4327-8EC5-BE150DE819E5}"/>
              </a:ext>
            </a:extLst>
          </p:cNvPr>
          <p:cNvSpPr txBox="1"/>
          <p:nvPr/>
        </p:nvSpPr>
        <p:spPr>
          <a:xfrm>
            <a:off x="990600" y="609600"/>
            <a:ext cx="7391400" cy="5262979"/>
          </a:xfrm>
          <a:prstGeom prst="rect">
            <a:avLst/>
          </a:prstGeom>
          <a:noFill/>
        </p:spPr>
        <p:txBody>
          <a:bodyPr wrap="square" rtlCol="0">
            <a:spAutoFit/>
          </a:bodyPr>
          <a:lstStyle/>
          <a:p>
            <a:r>
              <a:rPr lang="en-US" sz="2400" b="1" dirty="0"/>
              <a:t>Matt 7:24-29  </a:t>
            </a:r>
            <a:r>
              <a:rPr lang="en-US" sz="2400" dirty="0"/>
              <a:t>"Therefore whoever hears these sayings of Mine, and does them, I will liken him to a wise man who built his house on the rock:  25 and the rain descended, the floods came, and the winds blew and beat on that house; and it did not fall, for it was founded on the rock. 26 "But everyone who hears these sayings of Mine, and does not do them, will be like a foolish man who built his house on the sand:  27 and the rain descended, the floods came, and the winds blew and beat on that house; and it fell. And great was its fall." 28 And so it was, when Jesus had ended these sayings, that the people were astonished at His teaching, 29 for He taught them as one having authority, and not as the scribes. </a:t>
            </a:r>
            <a:r>
              <a:rPr lang="en-US" sz="2200" dirty="0"/>
              <a:t>NKJV</a:t>
            </a:r>
          </a:p>
        </p:txBody>
      </p:sp>
    </p:spTree>
    <p:extLst>
      <p:ext uri="{BB962C8B-B14F-4D97-AF65-F5344CB8AC3E}">
        <p14:creationId xmlns:p14="http://schemas.microsoft.com/office/powerpoint/2010/main" val="30962886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E3B46-5010-472D-93E8-858903BFA96F}"/>
              </a:ext>
            </a:extLst>
          </p:cNvPr>
          <p:cNvSpPr>
            <a:spLocks noGrp="1"/>
          </p:cNvSpPr>
          <p:nvPr>
            <p:ph type="title"/>
          </p:nvPr>
        </p:nvSpPr>
        <p:spPr/>
        <p:txBody>
          <a:bodyPr/>
          <a:lstStyle/>
          <a:p>
            <a:r>
              <a:rPr lang="en-US" dirty="0"/>
              <a:t>Living the Word</a:t>
            </a:r>
          </a:p>
        </p:txBody>
      </p:sp>
      <p:sp>
        <p:nvSpPr>
          <p:cNvPr id="3" name="Content Placeholder 2">
            <a:extLst>
              <a:ext uri="{FF2B5EF4-FFF2-40B4-BE49-F238E27FC236}">
                <a16:creationId xmlns:a16="http://schemas.microsoft.com/office/drawing/2014/main" id="{CA4AABB4-E5F0-4F1B-885F-84FDE45140EB}"/>
              </a:ext>
            </a:extLst>
          </p:cNvPr>
          <p:cNvSpPr>
            <a:spLocks noGrp="1"/>
          </p:cNvSpPr>
          <p:nvPr>
            <p:ph idx="1"/>
          </p:nvPr>
        </p:nvSpPr>
        <p:spPr/>
        <p:txBody>
          <a:bodyPr/>
          <a:lstStyle/>
          <a:p>
            <a:r>
              <a:rPr lang="en-US" dirty="0"/>
              <a:t>Paul has already reminded the Thessalonians that he lived in such a way not to </a:t>
            </a:r>
            <a:r>
              <a:rPr lang="en-US" b="1" u="sng" dirty="0"/>
              <a:t>hinder</a:t>
            </a:r>
            <a:r>
              <a:rPr lang="en-US" dirty="0"/>
              <a:t> their reception of the message he was preaching.  He labored day and night not to be a burden to them.</a:t>
            </a:r>
          </a:p>
          <a:p>
            <a:r>
              <a:rPr lang="en-US" dirty="0"/>
              <a:t>The proclaimers of the message must be </a:t>
            </a:r>
            <a:r>
              <a:rPr lang="en-US" b="1" u="sng" dirty="0"/>
              <a:t>doers</a:t>
            </a:r>
            <a:r>
              <a:rPr lang="en-US" dirty="0"/>
              <a:t> of the message.</a:t>
            </a:r>
          </a:p>
          <a:p>
            <a:endParaRPr lang="en-US" dirty="0"/>
          </a:p>
        </p:txBody>
      </p:sp>
    </p:spTree>
    <p:extLst>
      <p:ext uri="{BB962C8B-B14F-4D97-AF65-F5344CB8AC3E}">
        <p14:creationId xmlns:p14="http://schemas.microsoft.com/office/powerpoint/2010/main" val="1837292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E3B46-5010-472D-93E8-858903BFA96F}"/>
              </a:ext>
            </a:extLst>
          </p:cNvPr>
          <p:cNvSpPr>
            <a:spLocks noGrp="1"/>
          </p:cNvSpPr>
          <p:nvPr>
            <p:ph type="title"/>
          </p:nvPr>
        </p:nvSpPr>
        <p:spPr/>
        <p:txBody>
          <a:bodyPr/>
          <a:lstStyle/>
          <a:p>
            <a:r>
              <a:rPr lang="en-US" dirty="0"/>
              <a:t>Living the Word</a:t>
            </a:r>
          </a:p>
        </p:txBody>
      </p:sp>
      <p:sp>
        <p:nvSpPr>
          <p:cNvPr id="3" name="Content Placeholder 2">
            <a:extLst>
              <a:ext uri="{FF2B5EF4-FFF2-40B4-BE49-F238E27FC236}">
                <a16:creationId xmlns:a16="http://schemas.microsoft.com/office/drawing/2014/main" id="{CA4AABB4-E5F0-4F1B-885F-84FDE45140EB}"/>
              </a:ext>
            </a:extLst>
          </p:cNvPr>
          <p:cNvSpPr>
            <a:spLocks noGrp="1"/>
          </p:cNvSpPr>
          <p:nvPr>
            <p:ph idx="1"/>
          </p:nvPr>
        </p:nvSpPr>
        <p:spPr/>
        <p:txBody>
          <a:bodyPr/>
          <a:lstStyle/>
          <a:p>
            <a:r>
              <a:rPr lang="en-US" dirty="0"/>
              <a:t>The proclaimers of the message must be </a:t>
            </a:r>
            <a:r>
              <a:rPr lang="en-US" b="1" u="sng" dirty="0"/>
              <a:t>lovers</a:t>
            </a:r>
            <a:r>
              <a:rPr lang="en-US" dirty="0"/>
              <a:t> of the recipients of the message.</a:t>
            </a:r>
          </a:p>
          <a:p>
            <a:r>
              <a:rPr lang="en-US" dirty="0"/>
              <a:t> The word was effectively working in them by allowing them to </a:t>
            </a:r>
            <a:r>
              <a:rPr lang="en-US" b="1" u="sng" dirty="0"/>
              <a:t>persevere</a:t>
            </a:r>
            <a:r>
              <a:rPr lang="en-US" dirty="0"/>
              <a:t> through suffering.</a:t>
            </a:r>
          </a:p>
          <a:p>
            <a:r>
              <a:rPr lang="en-US" dirty="0"/>
              <a:t>In addition to hearing the word, we </a:t>
            </a:r>
            <a:r>
              <a:rPr lang="en-US" b="1" u="sng" dirty="0"/>
              <a:t>must</a:t>
            </a:r>
            <a:r>
              <a:rPr lang="en-US" dirty="0"/>
              <a:t> do what it says!</a:t>
            </a:r>
          </a:p>
          <a:p>
            <a:r>
              <a:rPr lang="en-US" dirty="0"/>
              <a:t>What about YOU!</a:t>
            </a:r>
          </a:p>
          <a:p>
            <a:endParaRPr lang="en-US" dirty="0"/>
          </a:p>
          <a:p>
            <a:endParaRPr lang="en-US" dirty="0"/>
          </a:p>
          <a:p>
            <a:endParaRPr lang="en-US" dirty="0"/>
          </a:p>
        </p:txBody>
      </p:sp>
    </p:spTree>
    <p:extLst>
      <p:ext uri="{BB962C8B-B14F-4D97-AF65-F5344CB8AC3E}">
        <p14:creationId xmlns:p14="http://schemas.microsoft.com/office/powerpoint/2010/main" val="1479629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ctrTitle"/>
          </p:nvPr>
        </p:nvSpPr>
        <p:spPr>
          <a:xfrm>
            <a:off x="533400" y="1524000"/>
            <a:ext cx="8001000" cy="3962400"/>
          </a:xfrm>
        </p:spPr>
        <p:txBody>
          <a:bodyPr anchor="ctr"/>
          <a:lstStyle/>
          <a:p>
            <a:pPr eaLnBrk="1" hangingPunct="1"/>
            <a:r>
              <a:rPr lang="en-US" sz="5400" b="1" dirty="0"/>
              <a:t>1 Thessalonians 2:13-20</a:t>
            </a:r>
            <a:br>
              <a:rPr lang="en-US" sz="5400" b="1" dirty="0"/>
            </a:br>
            <a:br>
              <a:rPr lang="en-US" sz="5400" b="1" dirty="0"/>
            </a:br>
            <a:r>
              <a:rPr lang="en-US" sz="5400" b="1" dirty="0"/>
              <a:t>The Word at Work</a:t>
            </a:r>
            <a:endParaRPr lang="en-US" sz="5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eaLnBrk="1" hangingPunct="1"/>
            <a:r>
              <a:rPr lang="en-US" dirty="0"/>
              <a:t>Points to Consider</a:t>
            </a:r>
          </a:p>
        </p:txBody>
      </p:sp>
      <p:sp>
        <p:nvSpPr>
          <p:cNvPr id="3" name="Content Placeholder 2"/>
          <p:cNvSpPr>
            <a:spLocks noGrp="1"/>
          </p:cNvSpPr>
          <p:nvPr>
            <p:ph idx="1"/>
          </p:nvPr>
        </p:nvSpPr>
        <p:spPr>
          <a:xfrm>
            <a:off x="457200" y="1417638"/>
            <a:ext cx="8229600" cy="4708525"/>
          </a:xfrm>
        </p:spPr>
        <p:txBody>
          <a:bodyPr/>
          <a:lstStyle/>
          <a:p>
            <a:pPr lvl="0"/>
            <a:r>
              <a:rPr lang="en-US" dirty="0"/>
              <a:t>Giving the word</a:t>
            </a:r>
          </a:p>
          <a:p>
            <a:pPr lvl="0"/>
            <a:r>
              <a:rPr lang="en-US" dirty="0"/>
              <a:t>Teaching the word</a:t>
            </a:r>
          </a:p>
          <a:p>
            <a:pPr lvl="0"/>
            <a:r>
              <a:rPr lang="en-US" dirty="0"/>
              <a:t>Living the word</a:t>
            </a:r>
          </a:p>
          <a:p>
            <a:pPr marL="0" indent="0">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E3B46-5010-472D-93E8-858903BFA96F}"/>
              </a:ext>
            </a:extLst>
          </p:cNvPr>
          <p:cNvSpPr>
            <a:spLocks noGrp="1"/>
          </p:cNvSpPr>
          <p:nvPr>
            <p:ph type="title"/>
          </p:nvPr>
        </p:nvSpPr>
        <p:spPr/>
        <p:txBody>
          <a:bodyPr/>
          <a:lstStyle/>
          <a:p>
            <a:r>
              <a:rPr lang="en-US" dirty="0"/>
              <a:t>Giving the Word</a:t>
            </a:r>
          </a:p>
        </p:txBody>
      </p:sp>
      <p:sp>
        <p:nvSpPr>
          <p:cNvPr id="3" name="Content Placeholder 2">
            <a:extLst>
              <a:ext uri="{FF2B5EF4-FFF2-40B4-BE49-F238E27FC236}">
                <a16:creationId xmlns:a16="http://schemas.microsoft.com/office/drawing/2014/main" id="{CA4AABB4-E5F0-4F1B-885F-84FDE45140EB}"/>
              </a:ext>
            </a:extLst>
          </p:cNvPr>
          <p:cNvSpPr>
            <a:spLocks noGrp="1"/>
          </p:cNvSpPr>
          <p:nvPr>
            <p:ph idx="1"/>
          </p:nvPr>
        </p:nvSpPr>
        <p:spPr/>
        <p:txBody>
          <a:bodyPr/>
          <a:lstStyle/>
          <a:p>
            <a:r>
              <a:rPr lang="en-US" sz="3000" dirty="0"/>
              <a:t>The word that Paul preached to the Thessalonians was the word of </a:t>
            </a:r>
            <a:r>
              <a:rPr lang="en-US" sz="3000" b="1" u="sng" dirty="0"/>
              <a:t>God</a:t>
            </a:r>
            <a:r>
              <a:rPr lang="en-US" sz="3000" dirty="0"/>
              <a:t>.  </a:t>
            </a:r>
          </a:p>
          <a:p>
            <a:r>
              <a:rPr lang="en-US" sz="3000" dirty="0"/>
              <a:t>Since the message is from God it is important that we listen to it and </a:t>
            </a:r>
            <a:r>
              <a:rPr lang="en-US" sz="3000" b="1" u="sng" dirty="0"/>
              <a:t>live</a:t>
            </a:r>
            <a:r>
              <a:rPr lang="en-US" sz="3000" dirty="0"/>
              <a:t> it.</a:t>
            </a:r>
          </a:p>
          <a:p>
            <a:r>
              <a:rPr lang="en-US" sz="3000" dirty="0"/>
              <a:t>It is important to know the </a:t>
            </a:r>
            <a:r>
              <a:rPr lang="en-US" sz="3000" b="1" u="sng" dirty="0"/>
              <a:t>difference</a:t>
            </a:r>
            <a:r>
              <a:rPr lang="en-US" sz="3000" dirty="0"/>
              <a:t> between what is from God and what is from men.</a:t>
            </a:r>
          </a:p>
          <a:p>
            <a:r>
              <a:rPr lang="en-US" sz="3000" dirty="0"/>
              <a:t>It’s God’s word that lives and abides </a:t>
            </a:r>
            <a:r>
              <a:rPr lang="en-US" sz="3000" b="1" u="sng" dirty="0"/>
              <a:t>forever</a:t>
            </a:r>
            <a:r>
              <a:rPr lang="en-US" sz="3000" dirty="0"/>
              <a:t>.</a:t>
            </a:r>
          </a:p>
          <a:p>
            <a:endParaRPr lang="en-US" dirty="0"/>
          </a:p>
          <a:p>
            <a:endParaRPr lang="en-US" dirty="0"/>
          </a:p>
        </p:txBody>
      </p:sp>
    </p:spTree>
    <p:extLst>
      <p:ext uri="{BB962C8B-B14F-4D97-AF65-F5344CB8AC3E}">
        <p14:creationId xmlns:p14="http://schemas.microsoft.com/office/powerpoint/2010/main" val="2441348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E3B46-5010-472D-93E8-858903BFA96F}"/>
              </a:ext>
            </a:extLst>
          </p:cNvPr>
          <p:cNvSpPr>
            <a:spLocks noGrp="1"/>
          </p:cNvSpPr>
          <p:nvPr>
            <p:ph type="title"/>
          </p:nvPr>
        </p:nvSpPr>
        <p:spPr/>
        <p:txBody>
          <a:bodyPr/>
          <a:lstStyle/>
          <a:p>
            <a:r>
              <a:rPr lang="en-US" dirty="0"/>
              <a:t>Giving the Word</a:t>
            </a:r>
          </a:p>
        </p:txBody>
      </p:sp>
      <p:sp>
        <p:nvSpPr>
          <p:cNvPr id="3" name="Content Placeholder 2">
            <a:extLst>
              <a:ext uri="{FF2B5EF4-FFF2-40B4-BE49-F238E27FC236}">
                <a16:creationId xmlns:a16="http://schemas.microsoft.com/office/drawing/2014/main" id="{CA4AABB4-E5F0-4F1B-885F-84FDE45140EB}"/>
              </a:ext>
            </a:extLst>
          </p:cNvPr>
          <p:cNvSpPr>
            <a:spLocks noGrp="1"/>
          </p:cNvSpPr>
          <p:nvPr>
            <p:ph idx="1"/>
          </p:nvPr>
        </p:nvSpPr>
        <p:spPr/>
        <p:txBody>
          <a:bodyPr/>
          <a:lstStyle/>
          <a:p>
            <a:r>
              <a:rPr lang="en-US" dirty="0"/>
              <a:t>It is the word of </a:t>
            </a:r>
            <a:r>
              <a:rPr lang="en-US" b="1" u="sng" dirty="0"/>
              <a:t>Christ</a:t>
            </a:r>
            <a:r>
              <a:rPr lang="en-US" dirty="0"/>
              <a:t> that dwells in us and enables us to teach and admonish one another in song.</a:t>
            </a:r>
          </a:p>
          <a:p>
            <a:r>
              <a:rPr lang="en-US" dirty="0"/>
              <a:t>Scripture comes from God and makes us </a:t>
            </a:r>
            <a:r>
              <a:rPr lang="en-US" b="1" u="sng" dirty="0"/>
              <a:t>complete</a:t>
            </a:r>
            <a:r>
              <a:rPr lang="en-US" dirty="0"/>
              <a:t> and equips us for every good work.</a:t>
            </a:r>
          </a:p>
          <a:p>
            <a:r>
              <a:rPr lang="en-US" dirty="0"/>
              <a:t>Scripture was written by men, but it came from </a:t>
            </a:r>
            <a:r>
              <a:rPr lang="en-US" b="1" u="sng" dirty="0"/>
              <a:t>God</a:t>
            </a:r>
            <a:r>
              <a:rPr lang="en-US" dirty="0"/>
              <a:t>!</a:t>
            </a:r>
          </a:p>
          <a:p>
            <a:endParaRPr lang="en-US" dirty="0"/>
          </a:p>
        </p:txBody>
      </p:sp>
    </p:spTree>
    <p:extLst>
      <p:ext uri="{BB962C8B-B14F-4D97-AF65-F5344CB8AC3E}">
        <p14:creationId xmlns:p14="http://schemas.microsoft.com/office/powerpoint/2010/main" val="3816980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E3B46-5010-472D-93E8-858903BFA96F}"/>
              </a:ext>
            </a:extLst>
          </p:cNvPr>
          <p:cNvSpPr>
            <a:spLocks noGrp="1"/>
          </p:cNvSpPr>
          <p:nvPr>
            <p:ph type="title"/>
          </p:nvPr>
        </p:nvSpPr>
        <p:spPr/>
        <p:txBody>
          <a:bodyPr/>
          <a:lstStyle/>
          <a:p>
            <a:r>
              <a:rPr lang="en-US" dirty="0"/>
              <a:t>Giving the Word</a:t>
            </a:r>
          </a:p>
        </p:txBody>
      </p:sp>
      <p:sp>
        <p:nvSpPr>
          <p:cNvPr id="3" name="Content Placeholder 2">
            <a:extLst>
              <a:ext uri="{FF2B5EF4-FFF2-40B4-BE49-F238E27FC236}">
                <a16:creationId xmlns:a16="http://schemas.microsoft.com/office/drawing/2014/main" id="{CA4AABB4-E5F0-4F1B-885F-84FDE45140EB}"/>
              </a:ext>
            </a:extLst>
          </p:cNvPr>
          <p:cNvSpPr>
            <a:spLocks noGrp="1"/>
          </p:cNvSpPr>
          <p:nvPr>
            <p:ph idx="1"/>
          </p:nvPr>
        </p:nvSpPr>
        <p:spPr/>
        <p:txBody>
          <a:bodyPr/>
          <a:lstStyle/>
          <a:p>
            <a:r>
              <a:rPr lang="en-US" dirty="0"/>
              <a:t>The word of God is living and powerful.  It </a:t>
            </a:r>
            <a:r>
              <a:rPr lang="en-US" b="1" u="sng" dirty="0"/>
              <a:t>judges</a:t>
            </a:r>
            <a:r>
              <a:rPr lang="en-US" dirty="0"/>
              <a:t> our hearts.</a:t>
            </a:r>
          </a:p>
          <a:p>
            <a:r>
              <a:rPr lang="en-US" dirty="0"/>
              <a:t>Remember at the end of the sermon on the mount, the people were amazed at the teachings of Christ.</a:t>
            </a:r>
          </a:p>
          <a:p>
            <a:endParaRPr lang="en-US" dirty="0"/>
          </a:p>
        </p:txBody>
      </p:sp>
    </p:spTree>
    <p:extLst>
      <p:ext uri="{BB962C8B-B14F-4D97-AF65-F5344CB8AC3E}">
        <p14:creationId xmlns:p14="http://schemas.microsoft.com/office/powerpoint/2010/main" val="3479819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E3B46-5010-472D-93E8-858903BFA96F}"/>
              </a:ext>
            </a:extLst>
          </p:cNvPr>
          <p:cNvSpPr>
            <a:spLocks noGrp="1"/>
          </p:cNvSpPr>
          <p:nvPr>
            <p:ph type="title"/>
          </p:nvPr>
        </p:nvSpPr>
        <p:spPr/>
        <p:txBody>
          <a:bodyPr/>
          <a:lstStyle/>
          <a:p>
            <a:r>
              <a:rPr lang="en-US" dirty="0"/>
              <a:t>Teaching the Word</a:t>
            </a:r>
          </a:p>
        </p:txBody>
      </p:sp>
      <p:sp>
        <p:nvSpPr>
          <p:cNvPr id="3" name="Content Placeholder 2">
            <a:extLst>
              <a:ext uri="{FF2B5EF4-FFF2-40B4-BE49-F238E27FC236}">
                <a16:creationId xmlns:a16="http://schemas.microsoft.com/office/drawing/2014/main" id="{CA4AABB4-E5F0-4F1B-885F-84FDE45140EB}"/>
              </a:ext>
            </a:extLst>
          </p:cNvPr>
          <p:cNvSpPr>
            <a:spLocks noGrp="1"/>
          </p:cNvSpPr>
          <p:nvPr>
            <p:ph idx="1"/>
          </p:nvPr>
        </p:nvSpPr>
        <p:spPr/>
        <p:txBody>
          <a:bodyPr/>
          <a:lstStyle/>
          <a:p>
            <a:r>
              <a:rPr lang="en-US" sz="3000" dirty="0"/>
              <a:t>People teaching people is God’s plan of spreading His word.</a:t>
            </a:r>
          </a:p>
          <a:p>
            <a:r>
              <a:rPr lang="en-US" sz="3000" dirty="0"/>
              <a:t>In 2 Peter 2:5 </a:t>
            </a:r>
            <a:r>
              <a:rPr lang="en-US" sz="3000" b="1" u="sng" dirty="0"/>
              <a:t>Noah</a:t>
            </a:r>
            <a:r>
              <a:rPr lang="en-US" sz="3000" dirty="0"/>
              <a:t> is called a preacher of righteousness.</a:t>
            </a:r>
          </a:p>
          <a:p>
            <a:r>
              <a:rPr lang="en-US" sz="3000" dirty="0"/>
              <a:t>Matt 12:41 declares that the people of Nineveh </a:t>
            </a:r>
            <a:r>
              <a:rPr lang="en-US" sz="3000" b="1" u="sng" dirty="0"/>
              <a:t>repented</a:t>
            </a:r>
            <a:r>
              <a:rPr lang="en-US" sz="3000" dirty="0"/>
              <a:t> at the preaching of Jonah. </a:t>
            </a:r>
          </a:p>
          <a:p>
            <a:r>
              <a:rPr lang="en-US" sz="3000" dirty="0"/>
              <a:t>Paul, Timothy and Silas </a:t>
            </a:r>
            <a:r>
              <a:rPr lang="en-US" sz="3000" b="1" u="sng" dirty="0"/>
              <a:t>preached</a:t>
            </a:r>
            <a:r>
              <a:rPr lang="en-US" sz="3000" dirty="0"/>
              <a:t> the gospel of God to the Thessalonians.</a:t>
            </a:r>
          </a:p>
          <a:p>
            <a:endParaRPr lang="en-US" dirty="0"/>
          </a:p>
          <a:p>
            <a:endParaRPr lang="en-US" dirty="0"/>
          </a:p>
        </p:txBody>
      </p:sp>
    </p:spTree>
    <p:extLst>
      <p:ext uri="{BB962C8B-B14F-4D97-AF65-F5344CB8AC3E}">
        <p14:creationId xmlns:p14="http://schemas.microsoft.com/office/powerpoint/2010/main" val="574958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E3B46-5010-472D-93E8-858903BFA96F}"/>
              </a:ext>
            </a:extLst>
          </p:cNvPr>
          <p:cNvSpPr>
            <a:spLocks noGrp="1"/>
          </p:cNvSpPr>
          <p:nvPr>
            <p:ph type="title"/>
          </p:nvPr>
        </p:nvSpPr>
        <p:spPr/>
        <p:txBody>
          <a:bodyPr/>
          <a:lstStyle/>
          <a:p>
            <a:r>
              <a:rPr lang="en-US" dirty="0"/>
              <a:t>Teaching the Word</a:t>
            </a:r>
          </a:p>
        </p:txBody>
      </p:sp>
      <p:sp>
        <p:nvSpPr>
          <p:cNvPr id="3" name="Content Placeholder 2">
            <a:extLst>
              <a:ext uri="{FF2B5EF4-FFF2-40B4-BE49-F238E27FC236}">
                <a16:creationId xmlns:a16="http://schemas.microsoft.com/office/drawing/2014/main" id="{CA4AABB4-E5F0-4F1B-885F-84FDE45140EB}"/>
              </a:ext>
            </a:extLst>
          </p:cNvPr>
          <p:cNvSpPr>
            <a:spLocks noGrp="1"/>
          </p:cNvSpPr>
          <p:nvPr>
            <p:ph idx="1"/>
          </p:nvPr>
        </p:nvSpPr>
        <p:spPr/>
        <p:txBody>
          <a:bodyPr/>
          <a:lstStyle/>
          <a:p>
            <a:r>
              <a:rPr lang="en-US" dirty="0"/>
              <a:t>We make disciples of people by </a:t>
            </a:r>
            <a:r>
              <a:rPr lang="en-US" b="1" u="sng" dirty="0"/>
              <a:t>teaching</a:t>
            </a:r>
            <a:r>
              <a:rPr lang="en-US" dirty="0"/>
              <a:t> them or preaching to them.</a:t>
            </a:r>
          </a:p>
          <a:p>
            <a:r>
              <a:rPr lang="en-US" dirty="0"/>
              <a:t>When the persecution arose in Acts 8, those who were scattered went </a:t>
            </a:r>
            <a:r>
              <a:rPr lang="en-US" b="1" u="sng" dirty="0"/>
              <a:t>everywhere</a:t>
            </a:r>
            <a:r>
              <a:rPr lang="en-US" dirty="0"/>
              <a:t> preaching the word (of God).</a:t>
            </a:r>
          </a:p>
          <a:p>
            <a:r>
              <a:rPr lang="en-US" dirty="0"/>
              <a:t>Philip went to Samaria and </a:t>
            </a:r>
            <a:r>
              <a:rPr lang="en-US" b="1" u="sng" dirty="0"/>
              <a:t>preached</a:t>
            </a:r>
            <a:r>
              <a:rPr lang="en-US" dirty="0"/>
              <a:t> Christ to them.</a:t>
            </a:r>
          </a:p>
          <a:p>
            <a:endParaRPr lang="en-US" dirty="0"/>
          </a:p>
          <a:p>
            <a:endParaRPr lang="en-US" dirty="0"/>
          </a:p>
        </p:txBody>
      </p:sp>
    </p:spTree>
    <p:extLst>
      <p:ext uri="{BB962C8B-B14F-4D97-AF65-F5344CB8AC3E}">
        <p14:creationId xmlns:p14="http://schemas.microsoft.com/office/powerpoint/2010/main" val="3099588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E3B46-5010-472D-93E8-858903BFA96F}"/>
              </a:ext>
            </a:extLst>
          </p:cNvPr>
          <p:cNvSpPr>
            <a:spLocks noGrp="1"/>
          </p:cNvSpPr>
          <p:nvPr>
            <p:ph type="title"/>
          </p:nvPr>
        </p:nvSpPr>
        <p:spPr/>
        <p:txBody>
          <a:bodyPr/>
          <a:lstStyle/>
          <a:p>
            <a:r>
              <a:rPr lang="en-US" dirty="0"/>
              <a:t>Teaching the Word</a:t>
            </a:r>
          </a:p>
        </p:txBody>
      </p:sp>
      <p:sp>
        <p:nvSpPr>
          <p:cNvPr id="3" name="Content Placeholder 2">
            <a:extLst>
              <a:ext uri="{FF2B5EF4-FFF2-40B4-BE49-F238E27FC236}">
                <a16:creationId xmlns:a16="http://schemas.microsoft.com/office/drawing/2014/main" id="{CA4AABB4-E5F0-4F1B-885F-84FDE45140EB}"/>
              </a:ext>
            </a:extLst>
          </p:cNvPr>
          <p:cNvSpPr>
            <a:spLocks noGrp="1"/>
          </p:cNvSpPr>
          <p:nvPr>
            <p:ph idx="1"/>
          </p:nvPr>
        </p:nvSpPr>
        <p:spPr/>
        <p:txBody>
          <a:bodyPr/>
          <a:lstStyle/>
          <a:p>
            <a:r>
              <a:rPr lang="en-US" dirty="0"/>
              <a:t>Preaching is an </a:t>
            </a:r>
            <a:r>
              <a:rPr lang="en-US" b="1" u="sng" dirty="0"/>
              <a:t>essential</a:t>
            </a:r>
            <a:r>
              <a:rPr lang="en-US" dirty="0"/>
              <a:t> part of God’s plan to save people.</a:t>
            </a:r>
          </a:p>
          <a:p>
            <a:r>
              <a:rPr lang="en-US" dirty="0"/>
              <a:t>Paul told Timothy to teach people so they can teach </a:t>
            </a:r>
            <a:r>
              <a:rPr lang="en-US" b="1" u="sng" dirty="0"/>
              <a:t>others</a:t>
            </a:r>
            <a:r>
              <a:rPr lang="en-US" dirty="0"/>
              <a:t>.</a:t>
            </a:r>
          </a:p>
          <a:p>
            <a:endParaRPr lang="en-US" dirty="0"/>
          </a:p>
          <a:p>
            <a:endParaRPr lang="en-US" dirty="0"/>
          </a:p>
        </p:txBody>
      </p:sp>
    </p:spTree>
    <p:extLst>
      <p:ext uri="{BB962C8B-B14F-4D97-AF65-F5344CB8AC3E}">
        <p14:creationId xmlns:p14="http://schemas.microsoft.com/office/powerpoint/2010/main" val="4051629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Default Design">
  <a:themeElements>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146713</TotalTime>
  <Words>533</Words>
  <Application>Microsoft Office PowerPoint</Application>
  <PresentationFormat>On-screen Show (4:3)</PresentationFormat>
  <Paragraphs>39</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Default Design</vt:lpstr>
      <vt:lpstr>PowerPoint Presentation</vt:lpstr>
      <vt:lpstr>1 Thessalonians 2:13-20  The Word at Work</vt:lpstr>
      <vt:lpstr>Points to Consider</vt:lpstr>
      <vt:lpstr>Giving the Word</vt:lpstr>
      <vt:lpstr>Giving the Word</vt:lpstr>
      <vt:lpstr>Giving the Word</vt:lpstr>
      <vt:lpstr>Teaching the Word</vt:lpstr>
      <vt:lpstr>Teaching the Word</vt:lpstr>
      <vt:lpstr>Teaching the Word</vt:lpstr>
      <vt:lpstr>Living the Word</vt:lpstr>
      <vt:lpstr>Living the Word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Philippians 1:1-11</dc:title>
  <dc:creator>Dwayne Gandy</dc:creator>
  <cp:lastModifiedBy>Dwayne Gandy</cp:lastModifiedBy>
  <cp:revision>125</cp:revision>
  <cp:lastPrinted>2019-07-07T11:48:34Z</cp:lastPrinted>
  <dcterms:created xsi:type="dcterms:W3CDTF">2017-01-05T18:31:03Z</dcterms:created>
  <dcterms:modified xsi:type="dcterms:W3CDTF">2019-07-07T11:50:58Z</dcterms:modified>
</cp:coreProperties>
</file>