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99" r:id="rId2"/>
    <p:sldId id="303" r:id="rId3"/>
    <p:sldId id="293" r:id="rId4"/>
    <p:sldId id="294" r:id="rId5"/>
    <p:sldId id="304" r:id="rId6"/>
    <p:sldId id="305" r:id="rId7"/>
    <p:sldId id="306" r:id="rId8"/>
    <p:sldId id="307" r:id="rId9"/>
    <p:sldId id="308" r:id="rId10"/>
    <p:sldId id="309" r:id="rId11"/>
    <p:sldId id="310" r:id="rId12"/>
    <p:sldId id="311" r:id="rId1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78140-D5F6-4A31-8200-962E89F233B2}" v="31" dt="2019-05-26T02:25:10.10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5/26/2019</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5/26/2019</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4770537"/>
          </a:xfrm>
          <a:prstGeom prst="rect">
            <a:avLst/>
          </a:prstGeom>
          <a:noFill/>
        </p:spPr>
        <p:txBody>
          <a:bodyPr wrap="square" rtlCol="0">
            <a:spAutoFit/>
          </a:bodyPr>
          <a:lstStyle/>
          <a:p>
            <a:r>
              <a:rPr lang="en-US" sz="2200" b="1" dirty="0"/>
              <a:t>1 </a:t>
            </a:r>
            <a:r>
              <a:rPr lang="en-US" sz="2200" b="1" dirty="0" err="1"/>
              <a:t>Thess</a:t>
            </a:r>
            <a:r>
              <a:rPr lang="en-US" sz="2200" b="1" dirty="0"/>
              <a:t> 1:1-5  Paul, Silvanus, and Timothy, To the church of the Thessalonians in God the Father and the Lord Jesus Christ: Grace to you and peace from God our Father and the Lord Jesus Christ.  2 We give thanks to God always for you all, making mention of you in our prayers, 3 remembering without ceasing your work of faith, labor of love, and patience of hope in our Lord Jesus Christ in the sight of our God and Father, 4 knowing, beloved brethren, your election by God. 5 For our gospel did not come to you in word only, but also in power, and in the Holy Spirit and in much assurance, as you know what kind of men we were among you for your sake.   NKJV</a:t>
            </a:r>
          </a:p>
          <a:p>
            <a:endParaRPr lang="en-US" dirty="0"/>
          </a:p>
        </p:txBody>
      </p:sp>
    </p:spTree>
    <p:extLst>
      <p:ext uri="{BB962C8B-B14F-4D97-AF65-F5344CB8AC3E}">
        <p14:creationId xmlns:p14="http://schemas.microsoft.com/office/powerpoint/2010/main" val="30962886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followed examples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400" dirty="0"/>
              <a:t>Even though Paul was </a:t>
            </a:r>
            <a:r>
              <a:rPr lang="en-US" sz="2400" b="1" u="sng" dirty="0"/>
              <a:t>spitefully</a:t>
            </a:r>
            <a:r>
              <a:rPr lang="en-US" sz="2400" dirty="0"/>
              <a:t> treated at Philippi, he still </a:t>
            </a:r>
            <a:r>
              <a:rPr lang="en-US" sz="2400" b="1" u="sng" dirty="0"/>
              <a:t>boldly</a:t>
            </a:r>
            <a:r>
              <a:rPr lang="en-US" sz="2400" dirty="0"/>
              <a:t> preached the gospel in much </a:t>
            </a:r>
            <a:r>
              <a:rPr lang="en-US" sz="2400" b="1" u="sng" dirty="0"/>
              <a:t>conflict</a:t>
            </a:r>
            <a:r>
              <a:rPr lang="en-US" sz="2400" dirty="0"/>
              <a:t>.</a:t>
            </a:r>
          </a:p>
          <a:p>
            <a:r>
              <a:rPr lang="en-US" sz="2400" dirty="0"/>
              <a:t>The Christians in Thessalonica became imitators of the churches of God in Judea and </a:t>
            </a:r>
            <a:r>
              <a:rPr lang="en-US" sz="2400" b="1" u="sng" dirty="0"/>
              <a:t>suffered</a:t>
            </a:r>
            <a:r>
              <a:rPr lang="en-US" sz="2400" dirty="0"/>
              <a:t> tremendous persecution from their own countrymen.  </a:t>
            </a:r>
          </a:p>
          <a:p>
            <a:r>
              <a:rPr lang="en-US" sz="2400" dirty="0"/>
              <a:t>Having received the word in affliction, they also had the joy of the </a:t>
            </a:r>
            <a:r>
              <a:rPr lang="en-US" sz="2400" b="1" u="sng" dirty="0"/>
              <a:t>Holy</a:t>
            </a:r>
            <a:r>
              <a:rPr lang="en-US" sz="2400" dirty="0"/>
              <a:t> Spirit.</a:t>
            </a:r>
          </a:p>
          <a:p>
            <a:r>
              <a:rPr lang="en-US" sz="2400" dirty="0"/>
              <a:t>Verse 5 tells us that the gospel did not come in word only, but in power and in the Holy Spirit and in much </a:t>
            </a:r>
            <a:r>
              <a:rPr lang="en-US" sz="2400" b="1" u="sng" dirty="0"/>
              <a:t>assurance</a:t>
            </a:r>
            <a:r>
              <a:rPr lang="en-US" sz="2400" dirty="0"/>
              <a:t>.</a:t>
            </a:r>
          </a:p>
          <a:p>
            <a:endParaRPr lang="en-US" dirty="0"/>
          </a:p>
          <a:p>
            <a:endParaRPr lang="en-US" dirty="0"/>
          </a:p>
        </p:txBody>
      </p:sp>
    </p:spTree>
    <p:extLst>
      <p:ext uri="{BB962C8B-B14F-4D97-AF65-F5344CB8AC3E}">
        <p14:creationId xmlns:p14="http://schemas.microsoft.com/office/powerpoint/2010/main" val="3287625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led by example</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sz="2800" dirty="0"/>
              <a:t>The believers in Thessalonica became the example of </a:t>
            </a:r>
            <a:r>
              <a:rPr lang="en-US" sz="2800" b="1" u="sng" dirty="0"/>
              <a:t>faith</a:t>
            </a:r>
            <a:r>
              <a:rPr lang="en-US" sz="2800" dirty="0"/>
              <a:t> to all the believers in Macedonia and Achaia.</a:t>
            </a:r>
          </a:p>
          <a:p>
            <a:r>
              <a:rPr lang="en-US" sz="2800" dirty="0"/>
              <a:t>People need </a:t>
            </a:r>
            <a:r>
              <a:rPr lang="en-US" sz="2800" b="1" u="sng" dirty="0"/>
              <a:t>good</a:t>
            </a:r>
            <a:r>
              <a:rPr lang="en-US" sz="2800" dirty="0"/>
              <a:t> examples to follow!</a:t>
            </a:r>
          </a:p>
          <a:p>
            <a:r>
              <a:rPr lang="en-US" sz="2800" dirty="0"/>
              <a:t>Timothy was not only responsible for teaching God’s word; he was responsible for being an example in conduct, in </a:t>
            </a:r>
            <a:r>
              <a:rPr lang="en-US" sz="2800" b="1" u="sng" dirty="0"/>
              <a:t>love</a:t>
            </a:r>
            <a:r>
              <a:rPr lang="en-US" sz="2800" dirty="0"/>
              <a:t>, in spirit, in faith, and in purity.</a:t>
            </a:r>
          </a:p>
          <a:p>
            <a:r>
              <a:rPr lang="en-US" sz="2800" dirty="0"/>
              <a:t>The Thessalonians turned away from Idols to serve the living and </a:t>
            </a:r>
            <a:r>
              <a:rPr lang="en-US" sz="2800" b="1" u="sng" dirty="0"/>
              <a:t>true</a:t>
            </a:r>
            <a:r>
              <a:rPr lang="en-US" sz="2800" dirty="0"/>
              <a:t> God.</a:t>
            </a:r>
          </a:p>
          <a:p>
            <a:endParaRPr lang="en-US" dirty="0"/>
          </a:p>
          <a:p>
            <a:endParaRPr lang="en-US" dirty="0"/>
          </a:p>
        </p:txBody>
      </p:sp>
    </p:spTree>
    <p:extLst>
      <p:ext uri="{BB962C8B-B14F-4D97-AF65-F5344CB8AC3E}">
        <p14:creationId xmlns:p14="http://schemas.microsoft.com/office/powerpoint/2010/main" val="1593210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b="1" dirty="0"/>
              <a:t>They hoped for something better</a:t>
            </a:r>
            <a:endParaRPr lang="en-US" dirty="0"/>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They knew if they were faithful to God that they would be with Him </a:t>
            </a:r>
            <a:r>
              <a:rPr lang="en-US" b="1" u="sng" dirty="0"/>
              <a:t>forever</a:t>
            </a:r>
            <a:r>
              <a:rPr lang="en-US" dirty="0"/>
              <a:t>.</a:t>
            </a:r>
          </a:p>
          <a:p>
            <a:r>
              <a:rPr lang="en-US" dirty="0"/>
              <a:t>Paul considered his affliction light and </a:t>
            </a:r>
            <a:r>
              <a:rPr lang="en-US" b="1" u="sng" dirty="0"/>
              <a:t>momentary</a:t>
            </a:r>
            <a:r>
              <a:rPr lang="en-US" dirty="0"/>
              <a:t>.</a:t>
            </a:r>
          </a:p>
          <a:p>
            <a:r>
              <a:rPr lang="en-US" dirty="0"/>
              <a:t>The reward is </a:t>
            </a:r>
            <a:r>
              <a:rPr lang="en-US" b="1" u="sng" dirty="0"/>
              <a:t>eternal</a:t>
            </a:r>
            <a:r>
              <a:rPr lang="en-US" dirty="0"/>
              <a:t>!</a:t>
            </a:r>
          </a:p>
          <a:p>
            <a:endParaRPr lang="en-US" dirty="0"/>
          </a:p>
        </p:txBody>
      </p:sp>
    </p:spTree>
    <p:extLst>
      <p:ext uri="{BB962C8B-B14F-4D97-AF65-F5344CB8AC3E}">
        <p14:creationId xmlns:p14="http://schemas.microsoft.com/office/powerpoint/2010/main" val="2779892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391400" cy="5109091"/>
          </a:xfrm>
          <a:prstGeom prst="rect">
            <a:avLst/>
          </a:prstGeom>
          <a:noFill/>
        </p:spPr>
        <p:txBody>
          <a:bodyPr wrap="square" rtlCol="0">
            <a:spAutoFit/>
          </a:bodyPr>
          <a:lstStyle/>
          <a:p>
            <a:r>
              <a:rPr lang="en-US" sz="2200" b="1" dirty="0"/>
              <a:t>1 </a:t>
            </a:r>
            <a:r>
              <a:rPr lang="en-US" sz="2200" b="1" dirty="0" err="1"/>
              <a:t>Thess</a:t>
            </a:r>
            <a:r>
              <a:rPr lang="en-US" sz="2200" b="1" dirty="0"/>
              <a:t> 1:6-10  And you became followers of us and of the Lord, having received the word in much affliction, with joy of the Holy Spirit, 7 so that you became examples to all in Macedonia and Achaia who believe. 8 For from you the word of the Lord has sounded forth, not only in Macedonia and Achaia, but also in every place. Your faith toward God has gone out, so that we do not need to say anything. 9 For they themselves declare concerning us what manner of entry we had to you, and how you turned to God from idols to serve the living and true God, 10 and to wait for His Son from heaven, whom He raised from the dead, even Jesus who delivers us from the wrath to come.    NKJV</a:t>
            </a:r>
          </a:p>
          <a:p>
            <a:endParaRPr lang="en-US" dirty="0"/>
          </a:p>
        </p:txBody>
      </p:sp>
    </p:spTree>
    <p:extLst>
      <p:ext uri="{BB962C8B-B14F-4D97-AF65-F5344CB8AC3E}">
        <p14:creationId xmlns:p14="http://schemas.microsoft.com/office/powerpoint/2010/main" val="770217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sz="5400" b="1" dirty="0"/>
              <a:t>1 Thessalonians 1:6-10</a:t>
            </a:r>
            <a:br>
              <a:rPr lang="en-US" sz="5400" b="1" dirty="0"/>
            </a:br>
            <a:br>
              <a:rPr lang="en-US" sz="5400" b="1" dirty="0"/>
            </a:br>
            <a:r>
              <a:rPr lang="en-US" sz="5400" b="1" dirty="0"/>
              <a:t>Known for…</a:t>
            </a:r>
            <a:endParaRPr lang="en-US" sz="5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Lessons to learn</a:t>
            </a:r>
          </a:p>
        </p:txBody>
      </p:sp>
      <p:sp>
        <p:nvSpPr>
          <p:cNvPr id="3" name="Content Placeholder 2"/>
          <p:cNvSpPr>
            <a:spLocks noGrp="1"/>
          </p:cNvSpPr>
          <p:nvPr>
            <p:ph idx="1"/>
          </p:nvPr>
        </p:nvSpPr>
        <p:spPr>
          <a:xfrm>
            <a:off x="457200" y="1417638"/>
            <a:ext cx="8229600" cy="4708525"/>
          </a:xfrm>
        </p:spPr>
        <p:txBody>
          <a:bodyPr/>
          <a:lstStyle/>
          <a:p>
            <a:pPr lvl="0"/>
            <a:r>
              <a:rPr lang="en-US" dirty="0"/>
              <a:t>They followed examples</a:t>
            </a:r>
          </a:p>
          <a:p>
            <a:pPr lvl="0"/>
            <a:r>
              <a:rPr lang="en-US" dirty="0"/>
              <a:t>They led by example</a:t>
            </a:r>
          </a:p>
          <a:p>
            <a:pPr lvl="0"/>
            <a:r>
              <a:rPr lang="en-US" dirty="0"/>
              <a:t>They hoped for something better</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followed examples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They became </a:t>
            </a:r>
            <a:r>
              <a:rPr lang="en-US" b="1" u="sng" dirty="0"/>
              <a:t>followers </a:t>
            </a:r>
            <a:r>
              <a:rPr lang="en-US" dirty="0"/>
              <a:t>of Paul, Silas, Timothy and the Lord.</a:t>
            </a:r>
          </a:p>
          <a:p>
            <a:r>
              <a:rPr lang="en-US" dirty="0"/>
              <a:t>They followed the example of the three men by becoming disciples of the Lord.</a:t>
            </a:r>
          </a:p>
          <a:p>
            <a:r>
              <a:rPr lang="en-US" dirty="0"/>
              <a:t>Paul didn’t want anyone to elevate him to the same level as Christ.</a:t>
            </a:r>
          </a:p>
          <a:p>
            <a:endParaRPr lang="en-US" dirty="0"/>
          </a:p>
          <a:p>
            <a:endParaRPr lang="en-US" dirty="0"/>
          </a:p>
        </p:txBody>
      </p:sp>
    </p:spTree>
    <p:extLst>
      <p:ext uri="{BB962C8B-B14F-4D97-AF65-F5344CB8AC3E}">
        <p14:creationId xmlns:p14="http://schemas.microsoft.com/office/powerpoint/2010/main" val="2441348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followed examples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He did often encourage people to follow his </a:t>
            </a:r>
            <a:r>
              <a:rPr lang="en-US" b="1" u="sng" dirty="0"/>
              <a:t>example</a:t>
            </a:r>
            <a:r>
              <a:rPr lang="en-US" dirty="0"/>
              <a:t> as he followed and taught them the ways of Christ.</a:t>
            </a:r>
          </a:p>
          <a:p>
            <a:r>
              <a:rPr lang="en-US" dirty="0"/>
              <a:t>Notice that 1 </a:t>
            </a:r>
            <a:r>
              <a:rPr lang="en-US" dirty="0" err="1"/>
              <a:t>Thes</a:t>
            </a:r>
            <a:r>
              <a:rPr lang="en-US" dirty="0"/>
              <a:t> 1:6 says they received the word in much </a:t>
            </a:r>
            <a:r>
              <a:rPr lang="en-US" b="1" u="sng" dirty="0"/>
              <a:t>affliction</a:t>
            </a:r>
            <a:r>
              <a:rPr lang="en-US" dirty="0"/>
              <a:t>.</a:t>
            </a:r>
          </a:p>
          <a:p>
            <a:endParaRPr lang="en-US" dirty="0"/>
          </a:p>
          <a:p>
            <a:endParaRPr lang="en-US" dirty="0"/>
          </a:p>
        </p:txBody>
      </p:sp>
    </p:spTree>
    <p:extLst>
      <p:ext uri="{BB962C8B-B14F-4D97-AF65-F5344CB8AC3E}">
        <p14:creationId xmlns:p14="http://schemas.microsoft.com/office/powerpoint/2010/main" val="4011672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followed examples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Suffering that Paul has endured so far:</a:t>
            </a:r>
          </a:p>
          <a:p>
            <a:pPr lvl="1"/>
            <a:r>
              <a:rPr lang="en-US" sz="2400" dirty="0"/>
              <a:t>In </a:t>
            </a:r>
            <a:r>
              <a:rPr lang="en-US" sz="2400" dirty="0" err="1"/>
              <a:t>Paphos</a:t>
            </a:r>
            <a:r>
              <a:rPr lang="en-US" sz="2400" dirty="0"/>
              <a:t>, Elymas withstood him.</a:t>
            </a:r>
          </a:p>
          <a:p>
            <a:pPr lvl="1"/>
            <a:r>
              <a:rPr lang="en-US" sz="2400" dirty="0"/>
              <a:t>In Antioch of Pisidia the Jews </a:t>
            </a:r>
            <a:r>
              <a:rPr lang="en-US" sz="2400" i="1" dirty="0"/>
              <a:t>raised up persecution against Paul and Barnabas and expelled them from their region.</a:t>
            </a:r>
            <a:r>
              <a:rPr lang="en-US" sz="2400" dirty="0"/>
              <a:t> (Acts 13:50) NKJV</a:t>
            </a:r>
          </a:p>
          <a:p>
            <a:pPr lvl="1"/>
            <a:r>
              <a:rPr lang="en-US" sz="2400" dirty="0"/>
              <a:t>In Iconium – the </a:t>
            </a:r>
            <a:r>
              <a:rPr lang="en-US" sz="2400" dirty="0" err="1"/>
              <a:t>Iconiums</a:t>
            </a:r>
            <a:r>
              <a:rPr lang="en-US" sz="2400" dirty="0"/>
              <a:t> attempted</a:t>
            </a:r>
            <a:r>
              <a:rPr lang="en-US" sz="2400" i="1" dirty="0"/>
              <a:t> to </a:t>
            </a:r>
            <a:r>
              <a:rPr lang="en-US" sz="2400" dirty="0"/>
              <a:t>abuse and stone them,  they became aware of it and fled to Lystra and </a:t>
            </a:r>
            <a:r>
              <a:rPr lang="en-US" sz="2400" dirty="0" err="1"/>
              <a:t>Derbe</a:t>
            </a:r>
            <a:r>
              <a:rPr lang="en-US" sz="2400" dirty="0"/>
              <a:t>, cities of Lycaonia, and to the surrounding region. (Acts 14:5-7)  NKJV</a:t>
            </a:r>
          </a:p>
          <a:p>
            <a:endParaRPr lang="en-US" dirty="0"/>
          </a:p>
          <a:p>
            <a:endParaRPr lang="en-US" dirty="0"/>
          </a:p>
        </p:txBody>
      </p:sp>
    </p:spTree>
    <p:extLst>
      <p:ext uri="{BB962C8B-B14F-4D97-AF65-F5344CB8AC3E}">
        <p14:creationId xmlns:p14="http://schemas.microsoft.com/office/powerpoint/2010/main" val="1490653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followed examples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Suffering that Paul has endured so far:</a:t>
            </a:r>
          </a:p>
          <a:p>
            <a:pPr lvl="1"/>
            <a:r>
              <a:rPr lang="en-US" sz="2400" dirty="0"/>
              <a:t>In Lystra - </a:t>
            </a:r>
            <a:r>
              <a:rPr lang="en-US" sz="2400" i="1" dirty="0"/>
              <a:t>Paul was stoned and dragged out of the city, thought to be dead.</a:t>
            </a:r>
            <a:r>
              <a:rPr lang="en-US" sz="2400" dirty="0"/>
              <a:t> (Acts 14:19-20)  NKJV</a:t>
            </a:r>
          </a:p>
          <a:p>
            <a:pPr lvl="1"/>
            <a:r>
              <a:rPr lang="en-US" sz="2400" dirty="0"/>
              <a:t>In several cities he taught “We must through many tribulations enter the kingdom of God." Acts 14:22</a:t>
            </a:r>
          </a:p>
          <a:p>
            <a:pPr lvl="1"/>
            <a:r>
              <a:rPr lang="en-US" sz="2400" dirty="0"/>
              <a:t>In Philippi they were beaten with rods and thrown in jail.</a:t>
            </a:r>
          </a:p>
          <a:p>
            <a:endParaRPr lang="en-US" dirty="0"/>
          </a:p>
          <a:p>
            <a:endParaRPr lang="en-US" dirty="0"/>
          </a:p>
        </p:txBody>
      </p:sp>
    </p:spTree>
    <p:extLst>
      <p:ext uri="{BB962C8B-B14F-4D97-AF65-F5344CB8AC3E}">
        <p14:creationId xmlns:p14="http://schemas.microsoft.com/office/powerpoint/2010/main" val="26658668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E3B46-5010-472D-93E8-858903BFA96F}"/>
              </a:ext>
            </a:extLst>
          </p:cNvPr>
          <p:cNvSpPr>
            <a:spLocks noGrp="1"/>
          </p:cNvSpPr>
          <p:nvPr>
            <p:ph type="title"/>
          </p:nvPr>
        </p:nvSpPr>
        <p:spPr/>
        <p:txBody>
          <a:bodyPr/>
          <a:lstStyle/>
          <a:p>
            <a:r>
              <a:rPr lang="en-US" dirty="0"/>
              <a:t>They followed examples</a:t>
            </a:r>
          </a:p>
        </p:txBody>
      </p:sp>
      <p:sp>
        <p:nvSpPr>
          <p:cNvPr id="3" name="Content Placeholder 2">
            <a:extLst>
              <a:ext uri="{FF2B5EF4-FFF2-40B4-BE49-F238E27FC236}">
                <a16:creationId xmlns:a16="http://schemas.microsoft.com/office/drawing/2014/main" id="{CA4AABB4-E5F0-4F1B-885F-84FDE45140EB}"/>
              </a:ext>
            </a:extLst>
          </p:cNvPr>
          <p:cNvSpPr>
            <a:spLocks noGrp="1"/>
          </p:cNvSpPr>
          <p:nvPr>
            <p:ph idx="1"/>
          </p:nvPr>
        </p:nvSpPr>
        <p:spPr/>
        <p:txBody>
          <a:bodyPr/>
          <a:lstStyle/>
          <a:p>
            <a:r>
              <a:rPr lang="en-US" dirty="0"/>
              <a:t>Paul said his life consisted of shedding many </a:t>
            </a:r>
            <a:r>
              <a:rPr lang="en-US" b="1" u="sng" dirty="0"/>
              <a:t>tears</a:t>
            </a:r>
            <a:r>
              <a:rPr lang="en-US" dirty="0"/>
              <a:t> and included many trials.</a:t>
            </a:r>
          </a:p>
          <a:p>
            <a:r>
              <a:rPr lang="en-US" dirty="0"/>
              <a:t>Agabus prophesied that the Jews would </a:t>
            </a:r>
            <a:r>
              <a:rPr lang="en-US" b="1" u="sng" dirty="0"/>
              <a:t>bind</a:t>
            </a:r>
            <a:r>
              <a:rPr lang="en-US" dirty="0"/>
              <a:t> Paul and turn him over to the Gentiles.</a:t>
            </a:r>
          </a:p>
          <a:p>
            <a:r>
              <a:rPr lang="en-US" dirty="0"/>
              <a:t>Paul said he was prepared to be bound and to die for the name of Jesus Christ.</a:t>
            </a:r>
          </a:p>
          <a:p>
            <a:endParaRPr lang="en-US" dirty="0"/>
          </a:p>
          <a:p>
            <a:endParaRPr lang="en-US" dirty="0"/>
          </a:p>
        </p:txBody>
      </p:sp>
    </p:spTree>
    <p:extLst>
      <p:ext uri="{BB962C8B-B14F-4D97-AF65-F5344CB8AC3E}">
        <p14:creationId xmlns:p14="http://schemas.microsoft.com/office/powerpoint/2010/main" val="3934881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142280</TotalTime>
  <Words>791</Words>
  <Application>Microsoft Office PowerPoint</Application>
  <PresentationFormat>On-screen Show (4:3)</PresentationFormat>
  <Paragraphs>42</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Default Design</vt:lpstr>
      <vt:lpstr>PowerPoint Presentation</vt:lpstr>
      <vt:lpstr>PowerPoint Presentation</vt:lpstr>
      <vt:lpstr>1 Thessalonians 1:6-10  Known for…</vt:lpstr>
      <vt:lpstr>Lessons to learn</vt:lpstr>
      <vt:lpstr>They followed examples</vt:lpstr>
      <vt:lpstr>They followed examples</vt:lpstr>
      <vt:lpstr>They followed examples</vt:lpstr>
      <vt:lpstr>They followed examples</vt:lpstr>
      <vt:lpstr>They followed examples</vt:lpstr>
      <vt:lpstr>They followed examples</vt:lpstr>
      <vt:lpstr>They led by example</vt:lpstr>
      <vt:lpstr>They hoped for something better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120</cp:revision>
  <cp:lastPrinted>2018-02-18T12:45:46Z</cp:lastPrinted>
  <dcterms:created xsi:type="dcterms:W3CDTF">2017-01-05T18:31:03Z</dcterms:created>
  <dcterms:modified xsi:type="dcterms:W3CDTF">2019-05-26T11:31:29Z</dcterms:modified>
</cp:coreProperties>
</file>