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9" r:id="rId2"/>
    <p:sldId id="293" r:id="rId3"/>
    <p:sldId id="300" r:id="rId4"/>
    <p:sldId id="301" r:id="rId5"/>
    <p:sldId id="302" r:id="rId6"/>
    <p:sldId id="303" r:id="rId7"/>
    <p:sldId id="304" r:id="rId8"/>
    <p:sldId id="305" r:id="rId9"/>
    <p:sldId id="306" r:id="rId10"/>
    <p:sldId id="307" r:id="rId11"/>
    <p:sldId id="308"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4/7/2019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4/7/2019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509200"/>
          </a:xfrm>
          <a:prstGeom prst="rect">
            <a:avLst/>
          </a:prstGeom>
          <a:noFill/>
        </p:spPr>
        <p:txBody>
          <a:bodyPr wrap="square" rtlCol="0">
            <a:spAutoFit/>
          </a:bodyPr>
          <a:lstStyle/>
          <a:p>
            <a:r>
              <a:rPr lang="en-US" sz="2200" b="1" dirty="0"/>
              <a:t>2 Chron 31:20-21  Thus Hezekiah did throughout all Judah, and he did what was good and right and true before the Lord his God. 21 And in every work that he began in the service of the house of God, in the law and in the commandment, to seek his God, he did it with all his heart. So he prospered. NKJV</a:t>
            </a:r>
          </a:p>
          <a:p>
            <a:endParaRPr lang="en-US" sz="2200" b="1" dirty="0"/>
          </a:p>
          <a:p>
            <a:r>
              <a:rPr lang="en-US" sz="2200" b="1" dirty="0"/>
              <a:t>2 </a:t>
            </a:r>
            <a:r>
              <a:rPr lang="en-US" sz="2200" b="1"/>
              <a:t>Chron 32:7-8  "</a:t>
            </a:r>
            <a:r>
              <a:rPr lang="en-US" sz="2200" b="1" dirty="0"/>
              <a:t>Be strong and courageous; do not be afraid nor dismayed before the king of Assyria, nor before all the multitude that is with him; for there are more with us than with him. 8 With him is an arm of flesh; but with us is the Lord our God, to help us and to fight our battles." And the people were strengthened by the words of Hezekiah king of Judah. </a:t>
            </a:r>
          </a:p>
          <a:p>
            <a:r>
              <a:rPr lang="en-US" sz="2200" b="1" dirty="0"/>
              <a:t>NKJV</a:t>
            </a:r>
          </a:p>
          <a:p>
            <a:endParaRPr lang="en-US" sz="2200" b="1" dirty="0"/>
          </a:p>
        </p:txBody>
      </p:sp>
    </p:spTree>
    <p:extLst>
      <p:ext uri="{BB962C8B-B14F-4D97-AF65-F5344CB8AC3E}">
        <p14:creationId xmlns:p14="http://schemas.microsoft.com/office/powerpoint/2010/main" val="309628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Influenced others for God</a:t>
            </a:r>
          </a:p>
        </p:txBody>
      </p:sp>
      <p:sp>
        <p:nvSpPr>
          <p:cNvPr id="3" name="Content Placeholder 2"/>
          <p:cNvSpPr>
            <a:spLocks noGrp="1"/>
          </p:cNvSpPr>
          <p:nvPr>
            <p:ph idx="1"/>
          </p:nvPr>
        </p:nvSpPr>
        <p:spPr>
          <a:xfrm>
            <a:off x="457200" y="1417638"/>
            <a:ext cx="8229600" cy="4708525"/>
          </a:xfrm>
        </p:spPr>
        <p:txBody>
          <a:bodyPr/>
          <a:lstStyle/>
          <a:p>
            <a:r>
              <a:rPr lang="en-US" dirty="0"/>
              <a:t>Hezekiah </a:t>
            </a:r>
            <a:r>
              <a:rPr lang="en-US" b="1" u="sng" dirty="0"/>
              <a:t>influenced</a:t>
            </a:r>
            <a:r>
              <a:rPr lang="en-US" dirty="0"/>
              <a:t> the priest, the Levites and the whole congregation.</a:t>
            </a:r>
          </a:p>
          <a:p>
            <a:r>
              <a:rPr lang="en-US" dirty="0"/>
              <a:t>God </a:t>
            </a:r>
            <a:r>
              <a:rPr lang="en-US" b="1" u="sng" dirty="0"/>
              <a:t>heard</a:t>
            </a:r>
            <a:r>
              <a:rPr lang="en-US" dirty="0"/>
              <a:t> the prayers of the priest and the Levites.</a:t>
            </a:r>
          </a:p>
          <a:p>
            <a:r>
              <a:rPr lang="en-US" dirty="0"/>
              <a:t>Hezekiah was generous which </a:t>
            </a:r>
            <a:r>
              <a:rPr lang="en-US" b="1" u="sng" dirty="0"/>
              <a:t>led</a:t>
            </a:r>
            <a:r>
              <a:rPr lang="en-US" dirty="0"/>
              <a:t> to the people being generous. </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18245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Hezekiah understood who God was</a:t>
            </a:r>
          </a:p>
          <a:p>
            <a:pPr lvl="0"/>
            <a:r>
              <a:rPr lang="en-US" dirty="0"/>
              <a:t>Hezekiah obeyed God</a:t>
            </a:r>
          </a:p>
          <a:p>
            <a:pPr lvl="0"/>
            <a:r>
              <a:rPr lang="en-US" dirty="0"/>
              <a:t>Hezekiah trusted God</a:t>
            </a:r>
          </a:p>
          <a:p>
            <a:pPr lvl="0"/>
            <a:r>
              <a:rPr lang="en-US" dirty="0"/>
              <a:t>Hezekiah prayed to God</a:t>
            </a:r>
          </a:p>
          <a:p>
            <a:pPr lvl="0"/>
            <a:r>
              <a:rPr lang="en-US" dirty="0"/>
              <a:t>Hezekiah influenced others for God</a:t>
            </a:r>
          </a:p>
          <a:p>
            <a:endParaRPr lang="en-US" dirty="0"/>
          </a:p>
        </p:txBody>
      </p:sp>
    </p:spTree>
    <p:extLst>
      <p:ext uri="{BB962C8B-B14F-4D97-AF65-F5344CB8AC3E}">
        <p14:creationId xmlns:p14="http://schemas.microsoft.com/office/powerpoint/2010/main" val="361673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Our Faith and God’s Faithfulness</a:t>
            </a:r>
            <a:br>
              <a:rPr lang="en-US" b="1" dirty="0"/>
            </a:br>
            <a:br>
              <a:rPr lang="en-US" b="1" dirty="0"/>
            </a:br>
            <a:r>
              <a:rPr lang="en-US" sz="4000" b="1" dirty="0"/>
              <a:t>Divided Kingdom - 7</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Hezekiah understood who God was</a:t>
            </a:r>
          </a:p>
          <a:p>
            <a:pPr lvl="0"/>
            <a:r>
              <a:rPr lang="en-US" dirty="0"/>
              <a:t>Hezekiah obeyed God</a:t>
            </a:r>
          </a:p>
          <a:p>
            <a:pPr lvl="0"/>
            <a:r>
              <a:rPr lang="en-US" dirty="0"/>
              <a:t>Hezekiah trusted God</a:t>
            </a:r>
          </a:p>
          <a:p>
            <a:pPr lvl="0"/>
            <a:r>
              <a:rPr lang="en-US" dirty="0"/>
              <a:t>Hezekiah prayed to God</a:t>
            </a:r>
          </a:p>
          <a:p>
            <a:pPr lvl="0"/>
            <a:r>
              <a:rPr lang="en-US" dirty="0"/>
              <a:t>Hezekiah influenced others for God</a:t>
            </a:r>
          </a:p>
          <a:p>
            <a:endParaRPr lang="en-US" dirty="0"/>
          </a:p>
        </p:txBody>
      </p:sp>
    </p:spTree>
    <p:extLst>
      <p:ext uri="{BB962C8B-B14F-4D97-AF65-F5344CB8AC3E}">
        <p14:creationId xmlns:p14="http://schemas.microsoft.com/office/powerpoint/2010/main" val="227340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understood who God was</a:t>
            </a:r>
          </a:p>
        </p:txBody>
      </p:sp>
      <p:sp>
        <p:nvSpPr>
          <p:cNvPr id="3" name="Content Placeholder 2"/>
          <p:cNvSpPr>
            <a:spLocks noGrp="1"/>
          </p:cNvSpPr>
          <p:nvPr>
            <p:ph idx="1"/>
          </p:nvPr>
        </p:nvSpPr>
        <p:spPr>
          <a:xfrm>
            <a:off x="457200" y="1417638"/>
            <a:ext cx="8229600" cy="4708525"/>
          </a:xfrm>
        </p:spPr>
        <p:txBody>
          <a:bodyPr/>
          <a:lstStyle/>
          <a:p>
            <a:r>
              <a:rPr lang="en-US" dirty="0"/>
              <a:t>Hezekiah knew God is </a:t>
            </a:r>
            <a:r>
              <a:rPr lang="en-US" b="1" u="sng" dirty="0"/>
              <a:t>gracious</a:t>
            </a:r>
            <a:r>
              <a:rPr lang="en-US" dirty="0"/>
              <a:t> and merciful.  He knew God would forgive them if they returned to Him.</a:t>
            </a:r>
          </a:p>
          <a:p>
            <a:r>
              <a:rPr lang="en-US" dirty="0"/>
              <a:t>Hezekiah knew that God is willing and able to </a:t>
            </a:r>
            <a:r>
              <a:rPr lang="en-US" b="1" u="sng" dirty="0"/>
              <a:t>help</a:t>
            </a:r>
            <a:r>
              <a:rPr lang="en-US" dirty="0"/>
              <a:t> His people and will fight for His people.</a:t>
            </a:r>
          </a:p>
          <a:p>
            <a:r>
              <a:rPr lang="en-US" dirty="0"/>
              <a:t>In 2 Kings 19:4 Hezekiah refers to God as “The </a:t>
            </a:r>
            <a:r>
              <a:rPr lang="en-US" b="1" u="sng" dirty="0"/>
              <a:t>Living</a:t>
            </a:r>
            <a:r>
              <a:rPr lang="en-US" dirty="0"/>
              <a:t> God.”</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100739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understood who God was</a:t>
            </a:r>
          </a:p>
        </p:txBody>
      </p:sp>
      <p:sp>
        <p:nvSpPr>
          <p:cNvPr id="3" name="Content Placeholder 2"/>
          <p:cNvSpPr>
            <a:spLocks noGrp="1"/>
          </p:cNvSpPr>
          <p:nvPr>
            <p:ph idx="1"/>
          </p:nvPr>
        </p:nvSpPr>
        <p:spPr>
          <a:xfrm>
            <a:off x="457200" y="1417638"/>
            <a:ext cx="8229600" cy="4708525"/>
          </a:xfrm>
        </p:spPr>
        <p:txBody>
          <a:bodyPr/>
          <a:lstStyle/>
          <a:p>
            <a:r>
              <a:rPr lang="en-US" dirty="0"/>
              <a:t>The king of Assyria knew that Hezekiah </a:t>
            </a:r>
            <a:r>
              <a:rPr lang="en-US" b="1" u="sng" dirty="0"/>
              <a:t>trusted</a:t>
            </a:r>
            <a:r>
              <a:rPr lang="en-US" dirty="0"/>
              <a:t> in God.</a:t>
            </a:r>
          </a:p>
          <a:p>
            <a:r>
              <a:rPr lang="en-US" dirty="0"/>
              <a:t>Hezekiah knew that his God was the </a:t>
            </a:r>
            <a:r>
              <a:rPr lang="en-US" b="1" u="sng" dirty="0"/>
              <a:t>only</a:t>
            </a:r>
            <a:r>
              <a:rPr lang="en-US" dirty="0"/>
              <a:t> God and the one who created everything.</a:t>
            </a:r>
          </a:p>
          <a:p>
            <a:r>
              <a:rPr lang="en-US" dirty="0"/>
              <a:t>It is very important to God that His people recognize that He is the only God and there is </a:t>
            </a:r>
            <a:r>
              <a:rPr lang="en-US" b="1" u="sng" dirty="0"/>
              <a:t>no </a:t>
            </a:r>
            <a:r>
              <a:rPr lang="en-US" dirty="0"/>
              <a:t>other.</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78566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Obeyed God</a:t>
            </a:r>
          </a:p>
        </p:txBody>
      </p:sp>
      <p:sp>
        <p:nvSpPr>
          <p:cNvPr id="3" name="Content Placeholder 2"/>
          <p:cNvSpPr>
            <a:spLocks noGrp="1"/>
          </p:cNvSpPr>
          <p:nvPr>
            <p:ph idx="1"/>
          </p:nvPr>
        </p:nvSpPr>
        <p:spPr>
          <a:xfrm>
            <a:off x="457200" y="1417638"/>
            <a:ext cx="8229600" cy="4708525"/>
          </a:xfrm>
        </p:spPr>
        <p:txBody>
          <a:bodyPr/>
          <a:lstStyle/>
          <a:p>
            <a:r>
              <a:rPr lang="en-US" sz="2800" dirty="0"/>
              <a:t>The Lord blessed Judah with </a:t>
            </a:r>
            <a:r>
              <a:rPr lang="en-US" sz="2800" b="1" u="sng" dirty="0"/>
              <a:t>unity</a:t>
            </a:r>
            <a:r>
              <a:rPr lang="en-US" sz="2800" dirty="0"/>
              <a:t> in obeying the king and the leaders as they were obeying God.</a:t>
            </a:r>
          </a:p>
          <a:p>
            <a:r>
              <a:rPr lang="en-US" sz="2800" dirty="0"/>
              <a:t>Hezekiah reestablished the sacrifices and the feasts as it is </a:t>
            </a:r>
            <a:r>
              <a:rPr lang="en-US" sz="2800" b="1" u="sng" dirty="0"/>
              <a:t>written</a:t>
            </a:r>
            <a:r>
              <a:rPr lang="en-US" sz="2800" dirty="0"/>
              <a:t> in the law of the Lord.</a:t>
            </a:r>
          </a:p>
          <a:p>
            <a:r>
              <a:rPr lang="en-US" sz="2800" dirty="0"/>
              <a:t>Hezekiah held fast to the Lord which </a:t>
            </a:r>
            <a:r>
              <a:rPr lang="en-US" sz="2800" b="1" u="sng" dirty="0"/>
              <a:t>led</a:t>
            </a:r>
            <a:r>
              <a:rPr lang="en-US" sz="2800" dirty="0"/>
              <a:t> to keeping the commandments of the Lord.</a:t>
            </a:r>
          </a:p>
          <a:p>
            <a:r>
              <a:rPr lang="en-US" sz="2800" dirty="0"/>
              <a:t>In contrast, Israel was carried away into captivity because they did </a:t>
            </a:r>
            <a:r>
              <a:rPr lang="en-US" sz="2800" b="1" u="sng" dirty="0"/>
              <a:t>not </a:t>
            </a:r>
            <a:r>
              <a:rPr lang="en-US" sz="2800" dirty="0"/>
              <a:t>obey the voice of the Lord.</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39363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Trusted God</a:t>
            </a:r>
          </a:p>
        </p:txBody>
      </p:sp>
      <p:sp>
        <p:nvSpPr>
          <p:cNvPr id="3" name="Content Placeholder 2"/>
          <p:cNvSpPr>
            <a:spLocks noGrp="1"/>
          </p:cNvSpPr>
          <p:nvPr>
            <p:ph idx="1"/>
          </p:nvPr>
        </p:nvSpPr>
        <p:spPr>
          <a:xfrm>
            <a:off x="457200" y="1417638"/>
            <a:ext cx="8229600" cy="4708525"/>
          </a:xfrm>
        </p:spPr>
        <p:txBody>
          <a:bodyPr/>
          <a:lstStyle/>
          <a:p>
            <a:r>
              <a:rPr lang="en-US" dirty="0"/>
              <a:t>Hezekiah’s trust in God was apparent even to his </a:t>
            </a:r>
            <a:r>
              <a:rPr lang="en-US" b="1" u="sng" dirty="0"/>
              <a:t>enemies</a:t>
            </a:r>
            <a:r>
              <a:rPr lang="en-US" dirty="0"/>
              <a:t>.</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361322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Prayed to God</a:t>
            </a:r>
          </a:p>
        </p:txBody>
      </p:sp>
      <p:sp>
        <p:nvSpPr>
          <p:cNvPr id="3" name="Content Placeholder 2"/>
          <p:cNvSpPr>
            <a:spLocks noGrp="1"/>
          </p:cNvSpPr>
          <p:nvPr>
            <p:ph idx="1"/>
          </p:nvPr>
        </p:nvSpPr>
        <p:spPr>
          <a:xfrm>
            <a:off x="457200" y="1417638"/>
            <a:ext cx="8229600" cy="4708525"/>
          </a:xfrm>
        </p:spPr>
        <p:txBody>
          <a:bodyPr/>
          <a:lstStyle/>
          <a:p>
            <a:r>
              <a:rPr lang="en-US" sz="2800" dirty="0"/>
              <a:t>Hezekiah prayed that God would provide </a:t>
            </a:r>
            <a:r>
              <a:rPr lang="en-US" sz="2800" b="1" u="sng" dirty="0"/>
              <a:t>atonement</a:t>
            </a:r>
            <a:r>
              <a:rPr lang="en-US" sz="2800" dirty="0"/>
              <a:t> for all who prepared their hearts to seek God even though they had not been sanctified according to the law.</a:t>
            </a:r>
          </a:p>
          <a:p>
            <a:r>
              <a:rPr lang="en-US" sz="2800" dirty="0"/>
              <a:t>God </a:t>
            </a:r>
            <a:r>
              <a:rPr lang="en-US" sz="2800" b="1" u="sng" dirty="0"/>
              <a:t>listened</a:t>
            </a:r>
            <a:r>
              <a:rPr lang="en-US" sz="2800" dirty="0"/>
              <a:t> to Hezekiah and healed the people.</a:t>
            </a:r>
          </a:p>
          <a:p>
            <a:r>
              <a:rPr lang="en-US" sz="2800" dirty="0"/>
              <a:t>Hezekiah asked for God to deliver him from the hand of the Assyrians. </a:t>
            </a:r>
          </a:p>
          <a:p>
            <a:r>
              <a:rPr lang="en-US" sz="2800" dirty="0"/>
              <a:t>God sent Isaiah to tell Hezekiah it was </a:t>
            </a:r>
            <a:r>
              <a:rPr lang="en-US" sz="2800" b="1" u="sng" dirty="0"/>
              <a:t>because</a:t>
            </a:r>
            <a:r>
              <a:rPr lang="en-US" sz="2800" dirty="0"/>
              <a:t> he prayed that Sennacherib would be defeated.</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295325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He Prayed to God</a:t>
            </a:r>
          </a:p>
        </p:txBody>
      </p:sp>
      <p:sp>
        <p:nvSpPr>
          <p:cNvPr id="3" name="Content Placeholder 2"/>
          <p:cNvSpPr>
            <a:spLocks noGrp="1"/>
          </p:cNvSpPr>
          <p:nvPr>
            <p:ph idx="1"/>
          </p:nvPr>
        </p:nvSpPr>
        <p:spPr>
          <a:xfrm>
            <a:off x="457200" y="1417638"/>
            <a:ext cx="8229600" cy="4708525"/>
          </a:xfrm>
        </p:spPr>
        <p:txBody>
          <a:bodyPr/>
          <a:lstStyle/>
          <a:p>
            <a:r>
              <a:rPr lang="en-US" dirty="0"/>
              <a:t>Hezekiah turned his face to the wall, </a:t>
            </a:r>
            <a:r>
              <a:rPr lang="en-US" b="1" u="sng" dirty="0"/>
              <a:t>cried</a:t>
            </a:r>
            <a:r>
              <a:rPr lang="en-US" dirty="0"/>
              <a:t>, and prayed for God to save his life.</a:t>
            </a:r>
          </a:p>
          <a:p>
            <a:r>
              <a:rPr lang="en-US" dirty="0"/>
              <a:t>God </a:t>
            </a:r>
            <a:r>
              <a:rPr lang="en-US" b="1" u="sng" dirty="0"/>
              <a:t>heard</a:t>
            </a:r>
            <a:r>
              <a:rPr lang="en-US" dirty="0"/>
              <a:t> Hezekiah’s prayer, </a:t>
            </a:r>
            <a:r>
              <a:rPr lang="en-US" b="1" u="sng" dirty="0"/>
              <a:t>saw</a:t>
            </a:r>
            <a:r>
              <a:rPr lang="en-US" dirty="0"/>
              <a:t> his tears, and </a:t>
            </a:r>
            <a:r>
              <a:rPr lang="en-US" b="1" u="sng" dirty="0"/>
              <a:t>promised</a:t>
            </a:r>
            <a:r>
              <a:rPr lang="en-US" dirty="0"/>
              <a:t> to heal him.</a:t>
            </a:r>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355996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142298</TotalTime>
  <Words>554</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Our Faith and God’s Faithfulness  Divided Kingdom - 7</vt:lpstr>
      <vt:lpstr>Points to Consider</vt:lpstr>
      <vt:lpstr>He understood who God was</vt:lpstr>
      <vt:lpstr>He understood who God was</vt:lpstr>
      <vt:lpstr>He Obeyed God</vt:lpstr>
      <vt:lpstr>He Trusted God</vt:lpstr>
      <vt:lpstr>He Prayed to God</vt:lpstr>
      <vt:lpstr>He Prayed to God</vt:lpstr>
      <vt:lpstr>He Influenced others for God</vt:lpstr>
      <vt:lpstr>Points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120</cp:revision>
  <cp:lastPrinted>2019-04-07T11:44:33Z</cp:lastPrinted>
  <dcterms:created xsi:type="dcterms:W3CDTF">2017-01-05T18:31:03Z</dcterms:created>
  <dcterms:modified xsi:type="dcterms:W3CDTF">2019-04-07T11:52:59Z</dcterms:modified>
</cp:coreProperties>
</file>