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09" r:id="rId2"/>
    <p:sldId id="293" r:id="rId3"/>
    <p:sldId id="295" r:id="rId4"/>
    <p:sldId id="310" r:id="rId5"/>
    <p:sldId id="311" r:id="rId6"/>
    <p:sldId id="312" r:id="rId7"/>
    <p:sldId id="313" r:id="rId8"/>
    <p:sldId id="314" r:id="rId9"/>
    <p:sldId id="315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>
      <p:cViewPr varScale="1">
        <p:scale>
          <a:sx n="111" d="100"/>
          <a:sy n="111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3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0E74022-88B6-4BD3-9BF1-51DCA895BB13}" type="datetimeFigureOut">
              <a:rPr lang="en-US"/>
              <a:pPr>
                <a:defRPr/>
              </a:pPr>
              <a:t>7/22/2018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8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8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5FF1548-E202-4EE9-8B4D-F10B84CFA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3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5F29236-8DDA-4D0A-B7A0-F56A6824A5CB}" type="datetimeFigureOut">
              <a:rPr lang="en-US"/>
              <a:pPr>
                <a:defRPr/>
              </a:pPr>
              <a:t>7/22/2018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578"/>
            <a:ext cx="560832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8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8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BFC9E5C-B1AC-489E-A843-917E023FDC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F5644-26AE-4B1F-8476-FD33FC4364C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1A01A-1110-4D14-A1F3-5905B79E89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FA218-AA41-4E63-8372-EBBB36D0649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6E64F-3042-4E1D-ACBA-5F435963B66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4E913-E107-4776-A5F6-D0D44391731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A02B0-B405-4540-8687-250F15401D8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28C44-CA74-4DCF-8587-3BBAC3D40E8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BAFD4-2AD0-4EDE-B24E-1ACFCA10061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49276-1BFC-4E96-AC2E-88B4AFFF12C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4723D-BE8B-4CD5-B033-38049E2F31A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F42AB-410D-4CF7-AC58-4CEDD17FC78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31E64A7-E2AA-4235-8E19-9089993B07D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DE832E-E8D6-4298-A355-0DE3A5944F22}"/>
              </a:ext>
            </a:extLst>
          </p:cNvPr>
          <p:cNvSpPr txBox="1"/>
          <p:nvPr/>
        </p:nvSpPr>
        <p:spPr>
          <a:xfrm>
            <a:off x="533400" y="304800"/>
            <a:ext cx="79248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/>
              <a:t>Ps 11 In the Lord I put my trust; How can you say to my soul, "Flee as a bird to your mountain"? 2 For look! The wicked bend their bow, They make ready their arrow on the string, That they may shoot secretly at the upright in heart. 3 If the foundations are destroyed, What can the righteous do? 4 The Lord is in His holy temple, The Lord's throne is in heaven; His eyes behold, His eyelids test the sons of men. 5 The Lord tests the righteous, But the wicked and the one who loves violence His soul hates. 6 Upon the wicked He will rain coals; Fire and brimstone and a burning wind Shall be the portion of their cup. 7 For the Lord is righteous, He loves righteousness; His countenance beholds the upright. </a:t>
            </a:r>
            <a:r>
              <a:rPr lang="en-US" sz="2400" dirty="0"/>
              <a:t>NKJV</a:t>
            </a:r>
          </a:p>
        </p:txBody>
      </p:sp>
    </p:spTree>
    <p:extLst>
      <p:ext uri="{BB962C8B-B14F-4D97-AF65-F5344CB8AC3E}">
        <p14:creationId xmlns:p14="http://schemas.microsoft.com/office/powerpoint/2010/main" val="1427754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524000"/>
            <a:ext cx="8001000" cy="3962400"/>
          </a:xfrm>
        </p:spPr>
        <p:txBody>
          <a:bodyPr anchor="ctr"/>
          <a:lstStyle/>
          <a:p>
            <a:pPr eaLnBrk="1" hangingPunct="1"/>
            <a:r>
              <a:rPr lang="en-US" b="1" dirty="0"/>
              <a:t>Worship</a:t>
            </a:r>
            <a:br>
              <a:rPr lang="en-US" b="1" dirty="0"/>
            </a:br>
            <a:br>
              <a:rPr lang="en-US" b="1" dirty="0"/>
            </a:br>
            <a:r>
              <a:rPr lang="en-US" sz="4000" b="1" dirty="0"/>
              <a:t>The Birth of Christ</a:t>
            </a:r>
            <a:br>
              <a:rPr lang="en-US" dirty="0"/>
            </a:b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800" b="1" dirty="0"/>
              <a:t>Points to 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pPr lvl="0"/>
            <a:r>
              <a:rPr lang="en-US" dirty="0"/>
              <a:t>Mary and Zacharias worship</a:t>
            </a:r>
          </a:p>
          <a:p>
            <a:pPr lvl="0"/>
            <a:r>
              <a:rPr lang="en-US" dirty="0"/>
              <a:t>The angels and shepherds worship</a:t>
            </a:r>
          </a:p>
          <a:p>
            <a:pPr lvl="0"/>
            <a:r>
              <a:rPr lang="en-US" dirty="0"/>
              <a:t>Simeon and Anna worship </a:t>
            </a:r>
          </a:p>
          <a:p>
            <a:r>
              <a:rPr lang="en-US" dirty="0"/>
              <a:t>The wise men worship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946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000" dirty="0"/>
              <a:t>Mary and Zacharias worship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dirty="0"/>
              <a:t>Mary </a:t>
            </a:r>
            <a:r>
              <a:rPr lang="en-US" b="1" u="sng" dirty="0"/>
              <a:t>magnified</a:t>
            </a:r>
            <a:r>
              <a:rPr lang="en-US" dirty="0"/>
              <a:t> God while regarding herself as lowly.</a:t>
            </a:r>
          </a:p>
          <a:p>
            <a:r>
              <a:rPr lang="en-US" dirty="0"/>
              <a:t>When John got his voice back he praised God and prophesied about God’s </a:t>
            </a:r>
            <a:r>
              <a:rPr lang="en-US" b="1" u="sng" dirty="0"/>
              <a:t>goodness </a:t>
            </a:r>
            <a:r>
              <a:rPr lang="en-US" dirty="0"/>
              <a:t>in remembering his covenant with Israel.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4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000" dirty="0"/>
              <a:t>The angels and shepherds worship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5013325"/>
          </a:xfrm>
        </p:spPr>
        <p:txBody>
          <a:bodyPr/>
          <a:lstStyle/>
          <a:p>
            <a:r>
              <a:rPr lang="en-US" sz="2800" dirty="0"/>
              <a:t>When an angel appeared to the shepherds and the glory of the Lord surrounded them, they were </a:t>
            </a:r>
            <a:r>
              <a:rPr lang="en-US" sz="2800" b="1" u="sng" dirty="0"/>
              <a:t>afraid</a:t>
            </a:r>
            <a:r>
              <a:rPr lang="en-US" sz="2800" dirty="0"/>
              <a:t>.</a:t>
            </a:r>
          </a:p>
          <a:p>
            <a:r>
              <a:rPr lang="en-US" sz="2800" dirty="0"/>
              <a:t>A large group of heavenly hosts appeared with the angel </a:t>
            </a:r>
            <a:r>
              <a:rPr lang="en-US" sz="2800" b="1" u="sng" dirty="0"/>
              <a:t>praising</a:t>
            </a:r>
            <a:r>
              <a:rPr lang="en-US" sz="2800" dirty="0"/>
              <a:t> God and saying, “</a:t>
            </a:r>
            <a:r>
              <a:rPr lang="en-US" sz="2800" b="1" u="sng" dirty="0"/>
              <a:t>Glory</a:t>
            </a:r>
            <a:r>
              <a:rPr lang="en-US" sz="2800" dirty="0"/>
              <a:t> to God in the highest, And on earth peace, goodwill toward men!”</a:t>
            </a:r>
          </a:p>
          <a:p>
            <a:r>
              <a:rPr lang="en-US" sz="2800" dirty="0"/>
              <a:t>After the shepherds visit to see Jesus, they spread the news about Him.</a:t>
            </a:r>
          </a:p>
          <a:p>
            <a:r>
              <a:rPr lang="en-US" sz="2800" dirty="0"/>
              <a:t>They returned home glorifying and </a:t>
            </a:r>
            <a:r>
              <a:rPr lang="en-US" sz="2800" b="1" u="sng" dirty="0"/>
              <a:t>praising</a:t>
            </a:r>
            <a:r>
              <a:rPr lang="en-US" sz="2800" dirty="0"/>
              <a:t> God.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50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000" dirty="0"/>
              <a:t>Simeon and Anna worship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5013325"/>
          </a:xfrm>
        </p:spPr>
        <p:txBody>
          <a:bodyPr/>
          <a:lstStyle/>
          <a:p>
            <a:r>
              <a:rPr lang="en-US" dirty="0"/>
              <a:t>Simeon </a:t>
            </a:r>
            <a:r>
              <a:rPr lang="en-US" b="1" u="sng" dirty="0"/>
              <a:t>blessed</a:t>
            </a:r>
            <a:r>
              <a:rPr lang="en-US" dirty="0"/>
              <a:t> God for keeping His promises. </a:t>
            </a:r>
          </a:p>
          <a:p>
            <a:r>
              <a:rPr lang="en-US" dirty="0"/>
              <a:t>Anna </a:t>
            </a:r>
            <a:r>
              <a:rPr lang="en-US" b="1" u="sng" dirty="0"/>
              <a:t>thanked</a:t>
            </a:r>
            <a:r>
              <a:rPr lang="en-US" dirty="0"/>
              <a:t> God and told others about God’s plan to redeem His people through Jesus.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004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000" dirty="0"/>
              <a:t>The wise men worship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5013325"/>
          </a:xfrm>
        </p:spPr>
        <p:txBody>
          <a:bodyPr/>
          <a:lstStyle/>
          <a:p>
            <a:r>
              <a:rPr lang="en-US" b="1" u="sng" dirty="0"/>
              <a:t>Wise </a:t>
            </a:r>
            <a:r>
              <a:rPr lang="en-US" dirty="0"/>
              <a:t>men from the East came to Jerusalem because they saw </a:t>
            </a:r>
            <a:r>
              <a:rPr lang="en-US" b="1" u="sng" dirty="0"/>
              <a:t>His</a:t>
            </a:r>
            <a:r>
              <a:rPr lang="en-US" dirty="0"/>
              <a:t> star.</a:t>
            </a:r>
          </a:p>
          <a:p>
            <a:r>
              <a:rPr lang="en-US" dirty="0"/>
              <a:t>These men were highly </a:t>
            </a:r>
            <a:r>
              <a:rPr lang="en-US" b="1" u="sng" dirty="0"/>
              <a:t>educated</a:t>
            </a:r>
            <a:r>
              <a:rPr lang="en-US" dirty="0"/>
              <a:t> and respected individuals.  Herod took their meeting and gave their message serious consideration.  They were probably astronomers.   </a:t>
            </a:r>
          </a:p>
          <a:p>
            <a:r>
              <a:rPr lang="en-US" dirty="0"/>
              <a:t>These wise men came to </a:t>
            </a:r>
            <a:r>
              <a:rPr lang="en-US" b="1" u="sng" dirty="0"/>
              <a:t>worship</a:t>
            </a:r>
            <a:r>
              <a:rPr lang="en-US" dirty="0"/>
              <a:t> the King of the Jews.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150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000" dirty="0"/>
              <a:t>The wise men worship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5013325"/>
          </a:xfrm>
        </p:spPr>
        <p:txBody>
          <a:bodyPr/>
          <a:lstStyle/>
          <a:p>
            <a:r>
              <a:rPr lang="en-US" dirty="0"/>
              <a:t>Their mission was very </a:t>
            </a:r>
            <a:r>
              <a:rPr lang="en-US" b="1" u="sng" dirty="0"/>
              <a:t>troubling</a:t>
            </a:r>
            <a:r>
              <a:rPr lang="en-US" dirty="0"/>
              <a:t> to Herod and those living in Jerusalem.</a:t>
            </a:r>
          </a:p>
          <a:p>
            <a:r>
              <a:rPr lang="en-US" dirty="0"/>
              <a:t>Herod wanted to know what </a:t>
            </a:r>
            <a:r>
              <a:rPr lang="en-US" b="1" u="sng" dirty="0"/>
              <a:t>time</a:t>
            </a:r>
            <a:r>
              <a:rPr lang="en-US" dirty="0"/>
              <a:t> the star appeared.  He would eventually use this information to determine to kill all the male children under the age of two.  (Matt 2:16)</a:t>
            </a:r>
          </a:p>
          <a:p>
            <a:r>
              <a:rPr lang="en-US" dirty="0"/>
              <a:t>The wise men rejoiced with exceedingly great </a:t>
            </a:r>
            <a:r>
              <a:rPr lang="en-US" b="1" u="sng" dirty="0"/>
              <a:t>joy</a:t>
            </a:r>
            <a:r>
              <a:rPr lang="en-US" dirty="0"/>
              <a:t> when they saw the star that led them to Jesus.</a:t>
            </a:r>
          </a:p>
        </p:txBody>
      </p:sp>
    </p:spTree>
    <p:extLst>
      <p:ext uri="{BB962C8B-B14F-4D97-AF65-F5344CB8AC3E}">
        <p14:creationId xmlns:p14="http://schemas.microsoft.com/office/powerpoint/2010/main" val="668847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000" dirty="0"/>
              <a:t>The wise men worship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5013325"/>
          </a:xfrm>
        </p:spPr>
        <p:txBody>
          <a:bodyPr/>
          <a:lstStyle/>
          <a:p>
            <a:r>
              <a:rPr lang="en-US" dirty="0"/>
              <a:t>When they saw Jesus, they fell </a:t>
            </a:r>
            <a:r>
              <a:rPr lang="en-US" b="1" u="sng" dirty="0"/>
              <a:t>down</a:t>
            </a:r>
            <a:r>
              <a:rPr lang="en-US" dirty="0"/>
              <a:t> and worshiped him.</a:t>
            </a:r>
          </a:p>
          <a:p>
            <a:r>
              <a:rPr lang="en-US" dirty="0"/>
              <a:t>They also gave Jesus costly and important </a:t>
            </a:r>
            <a:r>
              <a:rPr lang="en-US" b="1" u="sng" dirty="0"/>
              <a:t>gifts</a:t>
            </a:r>
            <a:r>
              <a:rPr lang="en-US" dirty="0"/>
              <a:t>.</a:t>
            </a:r>
          </a:p>
          <a:p>
            <a:r>
              <a:rPr lang="en-US"/>
              <a:t>God </a:t>
            </a:r>
            <a:r>
              <a:rPr lang="en-US" b="1" u="sng"/>
              <a:t>communicated</a:t>
            </a:r>
            <a:r>
              <a:rPr lang="en-US"/>
              <a:t> with these men that they should not go back to Herod but return home another way.</a:t>
            </a:r>
          </a:p>
        </p:txBody>
      </p:sp>
    </p:spTree>
    <p:extLst>
      <p:ext uri="{BB962C8B-B14F-4D97-AF65-F5344CB8AC3E}">
        <p14:creationId xmlns:p14="http://schemas.microsoft.com/office/powerpoint/2010/main" val="352847591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168263</TotalTime>
  <Words>492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Default Design</vt:lpstr>
      <vt:lpstr>PowerPoint Presentation</vt:lpstr>
      <vt:lpstr>Worship  The Birth of Christ </vt:lpstr>
      <vt:lpstr>Points to Consider</vt:lpstr>
      <vt:lpstr>Mary and Zacharias worship</vt:lpstr>
      <vt:lpstr>The angels and shepherds worship</vt:lpstr>
      <vt:lpstr>Simeon and Anna worship </vt:lpstr>
      <vt:lpstr>The wise men worship </vt:lpstr>
      <vt:lpstr>The wise men worship </vt:lpstr>
      <vt:lpstr>The wise men worship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Philippians 1:1-11</dc:title>
  <dc:creator>Dwayne Gandy</dc:creator>
  <cp:lastModifiedBy>Dwayne Gandy</cp:lastModifiedBy>
  <cp:revision>150</cp:revision>
  <cp:lastPrinted>2018-07-08T12:06:45Z</cp:lastPrinted>
  <dcterms:created xsi:type="dcterms:W3CDTF">2017-01-05T18:31:03Z</dcterms:created>
  <dcterms:modified xsi:type="dcterms:W3CDTF">2018-07-22T12:06:46Z</dcterms:modified>
</cp:coreProperties>
</file>