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9" r:id="rId2"/>
    <p:sldId id="293" r:id="rId3"/>
    <p:sldId id="294" r:id="rId4"/>
    <p:sldId id="295" r:id="rId5"/>
    <p:sldId id="310" r:id="rId6"/>
    <p:sldId id="311" r:id="rId7"/>
    <p:sldId id="312" r:id="rId8"/>
    <p:sldId id="313" r:id="rId9"/>
    <p:sldId id="315" r:id="rId10"/>
    <p:sldId id="316" r:id="rId11"/>
    <p:sldId id="317" r:id="rId12"/>
    <p:sldId id="318" r:id="rId13"/>
    <p:sldId id="31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7/13/2018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7/13/2018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109365"/>
          </a:xfrm>
          <a:prstGeom prst="rect">
            <a:avLst/>
          </a:prstGeom>
          <a:noFill/>
        </p:spPr>
        <p:txBody>
          <a:bodyPr wrap="square" rtlCol="0">
            <a:spAutoFit/>
          </a:bodyPr>
          <a:lstStyle/>
          <a:p>
            <a:r>
              <a:rPr lang="en-US" sz="2000" b="1" dirty="0"/>
              <a:t>Acts 15:23-29  </a:t>
            </a:r>
            <a:r>
              <a:rPr lang="en-US" sz="2300" i="1" dirty="0"/>
              <a:t>They wrote this, letter by them: The apostles, the elders, and the brethren, To the brethren who are of the Gentiles in Antioch, Syria, and Cilicia: Greetings. 24 Since we have heard that some who went out from us have troubled you with words, unsettling your souls, saying, "You must be circumcised and keep the law" — to whom we gave no such commandment —  25 it seemed good to us, being assembled with one accord, to send chosen men to you with our beloved Barnabas and Paul, 26 men who have risked their lives for the name of our Lord Jesus Christ. 27 We have therefore sent Judas and Silas, who will also report the same things by word of mouth. 28 For it seemed good to the Holy Spirit, and to us, to lay upon you no greater burden than these necessary things: 29 that you abstain from things offered to idols, from blood, from things strangled, and from sexual immorality. If you keep yourselves from these, you will do well.  Farewell.   </a:t>
            </a:r>
            <a:r>
              <a:rPr lang="en-US" sz="20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Philippian Prospects</a:t>
            </a:r>
            <a:endParaRPr lang="en-US" dirty="0"/>
          </a:p>
        </p:txBody>
      </p:sp>
      <p:sp>
        <p:nvSpPr>
          <p:cNvPr id="3" name="Content Placeholder 2"/>
          <p:cNvSpPr>
            <a:spLocks noGrp="1"/>
          </p:cNvSpPr>
          <p:nvPr>
            <p:ph idx="1"/>
          </p:nvPr>
        </p:nvSpPr>
        <p:spPr>
          <a:xfrm>
            <a:off x="609600" y="1600200"/>
            <a:ext cx="7772400" cy="4708525"/>
          </a:xfrm>
        </p:spPr>
        <p:txBody>
          <a:bodyPr/>
          <a:lstStyle/>
          <a:p>
            <a:r>
              <a:rPr lang="en-US" sz="2400" dirty="0"/>
              <a:t>Paul and his traveling companions go to the river where prayer was </a:t>
            </a:r>
            <a:r>
              <a:rPr lang="en-US" sz="2400" b="1" u="sng" dirty="0"/>
              <a:t>customarily</a:t>
            </a:r>
            <a:r>
              <a:rPr lang="en-US" sz="2400" dirty="0"/>
              <a:t> made and began to speak to the women who met there.</a:t>
            </a:r>
          </a:p>
          <a:p>
            <a:r>
              <a:rPr lang="en-US" sz="2400" dirty="0"/>
              <a:t>Lydia </a:t>
            </a:r>
            <a:r>
              <a:rPr lang="en-US" sz="2400" b="1" u="sng" dirty="0"/>
              <a:t>heeded</a:t>
            </a:r>
            <a:r>
              <a:rPr lang="en-US" sz="2400" dirty="0"/>
              <a:t> the things spoken by Paul and was baptized.  She then begged them to stay with her.</a:t>
            </a:r>
          </a:p>
          <a:p>
            <a:r>
              <a:rPr lang="en-US" sz="2400" dirty="0"/>
              <a:t>Paul and Silas were engaging in spiritual activities, praying and singing, with the prisoners listening to them.</a:t>
            </a:r>
          </a:p>
          <a:p>
            <a:r>
              <a:rPr lang="en-US" sz="2400" dirty="0"/>
              <a:t>Paul and Silas’ good example </a:t>
            </a:r>
            <a:r>
              <a:rPr lang="en-US" sz="2400" b="1" u="sng" dirty="0"/>
              <a:t>opened</a:t>
            </a:r>
            <a:r>
              <a:rPr lang="en-US" sz="2400" dirty="0"/>
              <a:t> the door to the jailer’s heart.</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136703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Practical Application</a:t>
            </a:r>
            <a:endParaRPr lang="en-US" dirty="0"/>
          </a:p>
        </p:txBody>
      </p:sp>
      <p:sp>
        <p:nvSpPr>
          <p:cNvPr id="3" name="Content Placeholder 2"/>
          <p:cNvSpPr>
            <a:spLocks noGrp="1"/>
          </p:cNvSpPr>
          <p:nvPr>
            <p:ph idx="1"/>
          </p:nvPr>
        </p:nvSpPr>
        <p:spPr>
          <a:xfrm>
            <a:off x="609600" y="1600200"/>
            <a:ext cx="7772400" cy="4708525"/>
          </a:xfrm>
        </p:spPr>
        <p:txBody>
          <a:bodyPr/>
          <a:lstStyle/>
          <a:p>
            <a:r>
              <a:rPr lang="en-US" dirty="0"/>
              <a:t>Sometimes internal conflicts will be severe, and people will discuss things passionately.  When the disagreements are of a scriptural nature we should turn to scripture collectively and study the issues.  Once the issue was studied out by the whole church, they agreed on a course of action. </a:t>
            </a:r>
          </a:p>
        </p:txBody>
      </p:sp>
    </p:spTree>
    <p:extLst>
      <p:ext uri="{BB962C8B-B14F-4D97-AF65-F5344CB8AC3E}">
        <p14:creationId xmlns:p14="http://schemas.microsoft.com/office/powerpoint/2010/main" val="3043001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Practical Application</a:t>
            </a:r>
            <a:endParaRPr lang="en-US" dirty="0"/>
          </a:p>
        </p:txBody>
      </p:sp>
      <p:sp>
        <p:nvSpPr>
          <p:cNvPr id="3" name="Content Placeholder 2"/>
          <p:cNvSpPr>
            <a:spLocks noGrp="1"/>
          </p:cNvSpPr>
          <p:nvPr>
            <p:ph idx="1"/>
          </p:nvPr>
        </p:nvSpPr>
        <p:spPr>
          <a:xfrm>
            <a:off x="609600" y="1600200"/>
            <a:ext cx="7772400" cy="4708525"/>
          </a:xfrm>
        </p:spPr>
        <p:txBody>
          <a:bodyPr/>
          <a:lstStyle/>
          <a:p>
            <a:r>
              <a:rPr lang="en-US" sz="2400" dirty="0"/>
              <a:t>Some sharp conflicts happen between people.  Sometimes those disputes become so tense that separation is the best course of action.  We don’t have any evidence that God considered either Paul or Barnabas wrong for doing what they did.  However, the overwhelming evidence in Scripture is for us to try and work out our differences.  The study on our theme of unity last year clearly pointed that out.  Also, there are times where in disputes, one or both parties are wrong.  In those situations, the sin needs to be dealt with according to the Biblical pattern.</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4160287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Practical Application</a:t>
            </a:r>
            <a:endParaRPr lang="en-US" dirty="0"/>
          </a:p>
        </p:txBody>
      </p:sp>
      <p:sp>
        <p:nvSpPr>
          <p:cNvPr id="3" name="Content Placeholder 2"/>
          <p:cNvSpPr>
            <a:spLocks noGrp="1"/>
          </p:cNvSpPr>
          <p:nvPr>
            <p:ph idx="1"/>
          </p:nvPr>
        </p:nvSpPr>
        <p:spPr>
          <a:xfrm>
            <a:off x="609600" y="1600200"/>
            <a:ext cx="7772400" cy="4708525"/>
          </a:xfrm>
        </p:spPr>
        <p:txBody>
          <a:bodyPr/>
          <a:lstStyle/>
          <a:p>
            <a:r>
              <a:rPr lang="en-US" dirty="0"/>
              <a:t>Our focus should remain on strengthening Christians and teaching the lost during times of peace and times of internal or personal conflict.</a:t>
            </a:r>
          </a:p>
          <a:p>
            <a:r>
              <a:rPr lang="en-US" dirty="0"/>
              <a:t> Prospects can be found in many places.  Paul found Lydia by the river praying.  He also shared the gospel with his jailer.   </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199527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15-16</a:t>
            </a:r>
            <a:br>
              <a:rPr lang="en-US" sz="4000" b="1" dirty="0"/>
            </a:b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Internal conflict will happen and must be solved</a:t>
            </a:r>
          </a:p>
          <a:p>
            <a:pPr lvl="0"/>
            <a:r>
              <a:rPr lang="en-US" dirty="0"/>
              <a:t>Internal conflict should not hinder our outreach</a:t>
            </a:r>
          </a:p>
          <a:p>
            <a:r>
              <a:rPr lang="en-US" dirty="0"/>
              <a:t>Philippian prospects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Conflict will happen and must be solved</a:t>
            </a:r>
          </a:p>
        </p:txBody>
      </p:sp>
      <p:sp>
        <p:nvSpPr>
          <p:cNvPr id="3" name="Content Placeholder 2"/>
          <p:cNvSpPr>
            <a:spLocks noGrp="1"/>
          </p:cNvSpPr>
          <p:nvPr>
            <p:ph idx="1"/>
          </p:nvPr>
        </p:nvSpPr>
        <p:spPr>
          <a:xfrm>
            <a:off x="609600" y="1600200"/>
            <a:ext cx="7772400" cy="4708525"/>
          </a:xfrm>
        </p:spPr>
        <p:txBody>
          <a:bodyPr/>
          <a:lstStyle/>
          <a:p>
            <a:r>
              <a:rPr lang="en-US" dirty="0"/>
              <a:t>Paul and Barnabas had a conflict that is described as “no small dissension and dispute” with </a:t>
            </a:r>
            <a:r>
              <a:rPr lang="en-US" b="1" u="sng" dirty="0"/>
              <a:t>believing</a:t>
            </a:r>
            <a:r>
              <a:rPr lang="en-US" dirty="0"/>
              <a:t> Pharisees.</a:t>
            </a:r>
          </a:p>
          <a:p>
            <a:r>
              <a:rPr lang="en-US" dirty="0"/>
              <a:t>The dissension was over what it takes to be </a:t>
            </a:r>
            <a:r>
              <a:rPr lang="en-US" b="1" u="sng" dirty="0"/>
              <a:t>saved</a:t>
            </a:r>
            <a:r>
              <a:rPr lang="en-US" dirty="0"/>
              <a:t>.  The Pharisee believers were saying that to be saved, everyone must keep the law of Moses.</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Conflict will happen and must be solved</a:t>
            </a:r>
          </a:p>
        </p:txBody>
      </p:sp>
      <p:sp>
        <p:nvSpPr>
          <p:cNvPr id="3" name="Content Placeholder 2"/>
          <p:cNvSpPr>
            <a:spLocks noGrp="1"/>
          </p:cNvSpPr>
          <p:nvPr>
            <p:ph idx="1"/>
          </p:nvPr>
        </p:nvSpPr>
        <p:spPr>
          <a:xfrm>
            <a:off x="609600" y="1600200"/>
            <a:ext cx="7772400" cy="4708525"/>
          </a:xfrm>
        </p:spPr>
        <p:txBody>
          <a:bodyPr/>
          <a:lstStyle/>
          <a:p>
            <a:r>
              <a:rPr lang="en-US" sz="2600" dirty="0"/>
              <a:t>After there had been much dispute, Peter rose up and reminded everyone of how God gave the Gentiles the </a:t>
            </a:r>
            <a:r>
              <a:rPr lang="en-US" sz="2600" b="1" u="sng" dirty="0"/>
              <a:t>Holy</a:t>
            </a:r>
            <a:r>
              <a:rPr lang="en-US" sz="2600" dirty="0"/>
              <a:t> Spirit like he had the Jews.</a:t>
            </a:r>
          </a:p>
          <a:p>
            <a:r>
              <a:rPr lang="en-US" sz="2600" dirty="0"/>
              <a:t>God made no distinction between Jews and Gentiles.  </a:t>
            </a:r>
            <a:r>
              <a:rPr lang="en-US" sz="2600" b="1" u="sng" dirty="0"/>
              <a:t>Everyone</a:t>
            </a:r>
            <a:r>
              <a:rPr lang="en-US" sz="2600" dirty="0"/>
              <a:t> is saved through the </a:t>
            </a:r>
            <a:r>
              <a:rPr lang="en-US" sz="2600" b="1" u="sng" dirty="0"/>
              <a:t>grace</a:t>
            </a:r>
            <a:r>
              <a:rPr lang="en-US" sz="2600" dirty="0"/>
              <a:t> of Jesus Christ.</a:t>
            </a:r>
          </a:p>
          <a:p>
            <a:r>
              <a:rPr lang="en-US" sz="2600" dirty="0"/>
              <a:t>Paul and Barnabas told the </a:t>
            </a:r>
            <a:r>
              <a:rPr lang="en-US" sz="2600" b="1" u="sng" dirty="0"/>
              <a:t>silent</a:t>
            </a:r>
            <a:r>
              <a:rPr lang="en-US" sz="2600" dirty="0"/>
              <a:t> crowd about the many miracles and wonders God had worked through them among the Gentiles.</a:t>
            </a:r>
          </a:p>
          <a:p>
            <a:endParaRPr lang="en-US" dirty="0"/>
          </a:p>
          <a:p>
            <a:endParaRPr lang="en-US" dirty="0"/>
          </a:p>
        </p:txBody>
      </p:sp>
    </p:spTree>
    <p:extLst>
      <p:ext uri="{BB962C8B-B14F-4D97-AF65-F5344CB8AC3E}">
        <p14:creationId xmlns:p14="http://schemas.microsoft.com/office/powerpoint/2010/main" val="71605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Conflict will happen and must be solved</a:t>
            </a:r>
          </a:p>
        </p:txBody>
      </p:sp>
      <p:sp>
        <p:nvSpPr>
          <p:cNvPr id="3" name="Content Placeholder 2"/>
          <p:cNvSpPr>
            <a:spLocks noGrp="1"/>
          </p:cNvSpPr>
          <p:nvPr>
            <p:ph idx="1"/>
          </p:nvPr>
        </p:nvSpPr>
        <p:spPr>
          <a:xfrm>
            <a:off x="609600" y="1600200"/>
            <a:ext cx="7772400" cy="4708525"/>
          </a:xfrm>
        </p:spPr>
        <p:txBody>
          <a:bodyPr/>
          <a:lstStyle/>
          <a:p>
            <a:r>
              <a:rPr lang="en-US" sz="2800" dirty="0"/>
              <a:t>James refers to Amos 9:11-12 to confirm that what Peter said was </a:t>
            </a:r>
            <a:r>
              <a:rPr lang="en-US" sz="2800" b="1" u="sng" dirty="0"/>
              <a:t>always</a:t>
            </a:r>
            <a:r>
              <a:rPr lang="en-US" sz="2800" dirty="0"/>
              <a:t> part of God’s plan.</a:t>
            </a:r>
          </a:p>
          <a:p>
            <a:r>
              <a:rPr lang="en-US" sz="2800" dirty="0"/>
              <a:t>It is important to note that even </a:t>
            </a:r>
            <a:r>
              <a:rPr lang="en-US" sz="2800" b="1" u="sng" dirty="0"/>
              <a:t>Peter’s</a:t>
            </a:r>
            <a:r>
              <a:rPr lang="en-US" sz="2800" dirty="0"/>
              <a:t> message was expected to be consistent with the message of the Old Testament.</a:t>
            </a:r>
          </a:p>
          <a:p>
            <a:r>
              <a:rPr lang="en-US" sz="2800" dirty="0"/>
              <a:t>James made a </a:t>
            </a:r>
            <a:r>
              <a:rPr lang="en-US" sz="2800" b="1" u="sng" dirty="0"/>
              <a:t>judgment</a:t>
            </a:r>
            <a:r>
              <a:rPr lang="en-US" sz="2800" dirty="0"/>
              <a:t> call on how to deal with this issue that was pleasing to the apostles, the elders, and the whole church.</a:t>
            </a:r>
          </a:p>
          <a:p>
            <a:endParaRPr lang="en-US" dirty="0"/>
          </a:p>
          <a:p>
            <a:endParaRPr lang="en-US" dirty="0"/>
          </a:p>
        </p:txBody>
      </p:sp>
    </p:spTree>
    <p:extLst>
      <p:ext uri="{BB962C8B-B14F-4D97-AF65-F5344CB8AC3E}">
        <p14:creationId xmlns:p14="http://schemas.microsoft.com/office/powerpoint/2010/main" val="172458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Conflict will happen and must be solved</a:t>
            </a:r>
          </a:p>
        </p:txBody>
      </p:sp>
      <p:sp>
        <p:nvSpPr>
          <p:cNvPr id="3" name="Content Placeholder 2"/>
          <p:cNvSpPr>
            <a:spLocks noGrp="1"/>
          </p:cNvSpPr>
          <p:nvPr>
            <p:ph idx="1"/>
          </p:nvPr>
        </p:nvSpPr>
        <p:spPr>
          <a:xfrm>
            <a:off x="609600" y="1600200"/>
            <a:ext cx="7772400" cy="4708525"/>
          </a:xfrm>
        </p:spPr>
        <p:txBody>
          <a:bodyPr/>
          <a:lstStyle/>
          <a:p>
            <a:r>
              <a:rPr lang="en-US" sz="2800" dirty="0"/>
              <a:t>They sent a </a:t>
            </a:r>
            <a:r>
              <a:rPr lang="en-US" sz="2800" b="1" u="sng" dirty="0"/>
              <a:t>letter</a:t>
            </a:r>
            <a:r>
              <a:rPr lang="en-US" sz="2800" dirty="0"/>
              <a:t>, by the hands of leading men among the brethren, to the Gentiles telling them to stay away from things polluted by idols, sexual immorality, from things that were strangled, and from blood.</a:t>
            </a:r>
          </a:p>
          <a:p>
            <a:r>
              <a:rPr lang="en-US" sz="2800" dirty="0"/>
              <a:t>When the letter was read, the Gentile Christians </a:t>
            </a:r>
            <a:r>
              <a:rPr lang="en-US" sz="2800" b="1" u="sng" dirty="0"/>
              <a:t>rejoiced</a:t>
            </a:r>
            <a:r>
              <a:rPr lang="en-US" sz="2800" dirty="0"/>
              <a:t> over its encouragement.</a:t>
            </a:r>
          </a:p>
          <a:p>
            <a:r>
              <a:rPr lang="en-US" sz="2800" dirty="0"/>
              <a:t>Judas, Silas, Paul, and Barnabas spent time exhorting and strengthening the </a:t>
            </a:r>
            <a:r>
              <a:rPr lang="en-US" sz="2800" b="1" u="sng" dirty="0"/>
              <a:t>brethren</a:t>
            </a:r>
            <a:r>
              <a:rPr lang="en-US" sz="2800" dirty="0"/>
              <a:t> with many words.</a:t>
            </a:r>
          </a:p>
          <a:p>
            <a:endParaRPr lang="en-US" dirty="0"/>
          </a:p>
          <a:p>
            <a:endParaRPr lang="en-US" dirty="0"/>
          </a:p>
        </p:txBody>
      </p:sp>
    </p:spTree>
    <p:extLst>
      <p:ext uri="{BB962C8B-B14F-4D97-AF65-F5344CB8AC3E}">
        <p14:creationId xmlns:p14="http://schemas.microsoft.com/office/powerpoint/2010/main" val="332351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Conflict will happen and must be solved</a:t>
            </a:r>
          </a:p>
        </p:txBody>
      </p:sp>
      <p:sp>
        <p:nvSpPr>
          <p:cNvPr id="3" name="Content Placeholder 2"/>
          <p:cNvSpPr>
            <a:spLocks noGrp="1"/>
          </p:cNvSpPr>
          <p:nvPr>
            <p:ph idx="1"/>
          </p:nvPr>
        </p:nvSpPr>
        <p:spPr>
          <a:xfrm>
            <a:off x="609600" y="1600200"/>
            <a:ext cx="7772400" cy="4708525"/>
          </a:xfrm>
        </p:spPr>
        <p:txBody>
          <a:bodyPr/>
          <a:lstStyle/>
          <a:p>
            <a:r>
              <a:rPr lang="en-US" dirty="0"/>
              <a:t>Barnabas was </a:t>
            </a:r>
            <a:r>
              <a:rPr lang="en-US" b="1" u="sng" dirty="0"/>
              <a:t>determined</a:t>
            </a:r>
            <a:r>
              <a:rPr lang="en-US" dirty="0"/>
              <a:t> to take Mark, while Paul </a:t>
            </a:r>
            <a:r>
              <a:rPr lang="en-US" b="1" u="sng" dirty="0"/>
              <a:t>insisted</a:t>
            </a:r>
            <a:r>
              <a:rPr lang="en-US" dirty="0"/>
              <a:t> that Mark, who left the first journey early, should be left behind.</a:t>
            </a:r>
          </a:p>
          <a:p>
            <a:r>
              <a:rPr lang="en-US" dirty="0"/>
              <a:t>This contention became so </a:t>
            </a:r>
            <a:r>
              <a:rPr lang="en-US" b="1" u="sng" dirty="0"/>
              <a:t>sharp</a:t>
            </a:r>
            <a:r>
              <a:rPr lang="en-US" dirty="0"/>
              <a:t> that Paul and Barnabas parted ways.</a:t>
            </a:r>
          </a:p>
          <a:p>
            <a:endParaRPr lang="en-US" dirty="0"/>
          </a:p>
          <a:p>
            <a:endParaRPr lang="en-US" dirty="0"/>
          </a:p>
        </p:txBody>
      </p:sp>
    </p:spTree>
    <p:extLst>
      <p:ext uri="{BB962C8B-B14F-4D97-AF65-F5344CB8AC3E}">
        <p14:creationId xmlns:p14="http://schemas.microsoft.com/office/powerpoint/2010/main" val="361387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Internal conflict should not hinder our outreach</a:t>
            </a:r>
            <a:endParaRPr lang="en-US" dirty="0"/>
          </a:p>
        </p:txBody>
      </p:sp>
      <p:sp>
        <p:nvSpPr>
          <p:cNvPr id="3" name="Content Placeholder 2"/>
          <p:cNvSpPr>
            <a:spLocks noGrp="1"/>
          </p:cNvSpPr>
          <p:nvPr>
            <p:ph idx="1"/>
          </p:nvPr>
        </p:nvSpPr>
        <p:spPr>
          <a:xfrm>
            <a:off x="609600" y="1600200"/>
            <a:ext cx="7772400" cy="4708525"/>
          </a:xfrm>
        </p:spPr>
        <p:txBody>
          <a:bodyPr/>
          <a:lstStyle/>
          <a:p>
            <a:r>
              <a:rPr lang="en-US" sz="2800" dirty="0"/>
              <a:t>After they decided to part ways, Barnabas and Mark went to Cyprus while Paul and Silas went through Syria and Cilicia </a:t>
            </a:r>
            <a:r>
              <a:rPr lang="en-US" sz="2800" b="1" u="sng" dirty="0"/>
              <a:t>strengthening</a:t>
            </a:r>
            <a:r>
              <a:rPr lang="en-US" sz="2800" dirty="0"/>
              <a:t> the churches.</a:t>
            </a:r>
          </a:p>
          <a:p>
            <a:r>
              <a:rPr lang="en-US" sz="2800" dirty="0"/>
              <a:t>Paul and Silas met </a:t>
            </a:r>
            <a:r>
              <a:rPr lang="en-US" sz="2800" b="1" u="sng" dirty="0"/>
              <a:t>Timothy</a:t>
            </a:r>
            <a:r>
              <a:rPr lang="en-US" sz="2800" dirty="0"/>
              <a:t>, a young man who the brethren spoke well of, at Lystra.  </a:t>
            </a:r>
          </a:p>
          <a:p>
            <a:r>
              <a:rPr lang="en-US" sz="2800" dirty="0"/>
              <a:t>As the churches were strengthened in the faith, they increased in </a:t>
            </a:r>
            <a:r>
              <a:rPr lang="en-US" sz="2800" b="1" u="sng" dirty="0"/>
              <a:t>number</a:t>
            </a:r>
            <a:r>
              <a:rPr lang="en-US" sz="2800" dirty="0"/>
              <a:t>.</a:t>
            </a:r>
          </a:p>
          <a:p>
            <a:r>
              <a:rPr lang="en-US" sz="2800" dirty="0"/>
              <a:t>Paul and Silas were called to Macedonia where they came to the city of </a:t>
            </a:r>
            <a:r>
              <a:rPr lang="en-US" sz="2800" b="1" u="sng" dirty="0"/>
              <a:t>Philippi</a:t>
            </a:r>
            <a:r>
              <a:rPr lang="en-US" sz="2800" dirty="0"/>
              <a:t>.</a:t>
            </a:r>
          </a:p>
          <a:p>
            <a:endParaRPr lang="en-US" sz="2800" dirty="0"/>
          </a:p>
          <a:p>
            <a:endParaRPr lang="en-US" dirty="0"/>
          </a:p>
          <a:p>
            <a:endParaRPr lang="en-US" dirty="0"/>
          </a:p>
        </p:txBody>
      </p:sp>
    </p:spTree>
    <p:extLst>
      <p:ext uri="{BB962C8B-B14F-4D97-AF65-F5344CB8AC3E}">
        <p14:creationId xmlns:p14="http://schemas.microsoft.com/office/powerpoint/2010/main" val="13959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168497</TotalTime>
  <Words>916</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Evangelism in the Book of Acts  Acts 15-16 </vt:lpstr>
      <vt:lpstr>Points to Consider</vt:lpstr>
      <vt:lpstr>Conflict will happen and must be solved</vt:lpstr>
      <vt:lpstr>Conflict will happen and must be solved</vt:lpstr>
      <vt:lpstr>Conflict will happen and must be solved</vt:lpstr>
      <vt:lpstr>Conflict will happen and must be solved</vt:lpstr>
      <vt:lpstr>Conflict will happen and must be solved</vt:lpstr>
      <vt:lpstr>Internal conflict should not hinder our outreach</vt:lpstr>
      <vt:lpstr>Philippian Prospects</vt:lpstr>
      <vt:lpstr>Practical Application</vt:lpstr>
      <vt:lpstr>Practical Application</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144</cp:revision>
  <cp:lastPrinted>2018-05-06T19:45:43Z</cp:lastPrinted>
  <dcterms:created xsi:type="dcterms:W3CDTF">2017-01-05T18:31:03Z</dcterms:created>
  <dcterms:modified xsi:type="dcterms:W3CDTF">2018-07-13T19:03:11Z</dcterms:modified>
</cp:coreProperties>
</file>