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9" r:id="rId2"/>
    <p:sldId id="293" r:id="rId3"/>
    <p:sldId id="295" r:id="rId4"/>
    <p:sldId id="310" r:id="rId5"/>
    <p:sldId id="311" r:id="rId6"/>
    <p:sldId id="312" r:id="rId7"/>
    <p:sldId id="313" r:id="rId8"/>
    <p:sldId id="314" r:id="rId9"/>
    <p:sldId id="315" r:id="rId10"/>
    <p:sldId id="316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E74022-88B6-4BD3-9BF1-51DCA895BB13}" type="datetimeFigureOut">
              <a:rPr lang="en-US"/>
              <a:pPr>
                <a:defRPr/>
              </a:pPr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FF1548-E202-4EE9-8B4D-F10B84CF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F29236-8DDA-4D0A-B7A0-F56A6824A5CB}" type="datetimeFigureOut">
              <a:rPr lang="en-US"/>
              <a:pPr>
                <a:defRPr/>
              </a:pPr>
              <a:t>6/24/2018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8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C9E5C-B1AC-489E-A843-917E023F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5644-26AE-4B1F-8476-FD33FC436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1A-1110-4D14-A1F3-5905B79E8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A218-AA41-4E63-8372-EBBB36D0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E64F-3042-4E1D-ACBA-5F435963B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E913-E107-4776-A5F6-D0D443917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02B0-B405-4540-8687-250F15401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C44-CA74-4DCF-8587-3BBAC3D40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AFD4-2AD0-4EDE-B24E-1ACFCA1006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9276-1BFC-4E96-AC2E-88B4AFFF12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23D-BE8B-4CD5-B033-38049E2F31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2AB-410D-4CF7-AC58-4CEDD17FC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1E64A7-E2AA-4235-8E19-9089993B07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E832E-E8D6-4298-A355-0DE3A5944F22}"/>
              </a:ext>
            </a:extLst>
          </p:cNvPr>
          <p:cNvSpPr txBox="1"/>
          <p:nvPr/>
        </p:nvSpPr>
        <p:spPr>
          <a:xfrm>
            <a:off x="533400" y="304800"/>
            <a:ext cx="7924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Ps 104:1-6  </a:t>
            </a:r>
            <a:r>
              <a:rPr lang="en-US" sz="2800" dirty="0"/>
              <a:t>Bless the Lord, O my soul! O Lord my God, You are very great: You are clothed with honor and majesty, 2 Who cover Yourself with light as with a garment, Who stretch out the heavens like a curtain. 3 He lays the beams of His upper chambers in the waters,</a:t>
            </a:r>
          </a:p>
          <a:p>
            <a:r>
              <a:rPr lang="en-US" sz="2800" dirty="0"/>
              <a:t>Who makes the clouds His chariot, Who walks on the wings of the wind,  4 Who makes His angels spirits, His ministers a flame of fire. 5 You who laid the foundations of the earth, So that it should not be moved forever, 6 You covered it with the deep as with a garment; The waters stood above the mountains. NKJV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775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A Powerful Man Worshiped during Tragedy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When David was running from his own son, he we was willing to </a:t>
            </a:r>
            <a:r>
              <a:rPr lang="en-US" b="1" u="sng" dirty="0"/>
              <a:t>accept</a:t>
            </a:r>
            <a:r>
              <a:rPr lang="en-US" dirty="0"/>
              <a:t> God’s decisions.</a:t>
            </a:r>
          </a:p>
          <a:p>
            <a:r>
              <a:rPr lang="en-US" dirty="0"/>
              <a:t>Through this terrible ordeal, David still </a:t>
            </a:r>
            <a:r>
              <a:rPr lang="en-US" b="1" u="sng" dirty="0"/>
              <a:t>worshiped</a:t>
            </a:r>
            <a:r>
              <a:rPr lang="en-US" dirty="0"/>
              <a:t> God.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0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01000" cy="3962400"/>
          </a:xfrm>
        </p:spPr>
        <p:txBody>
          <a:bodyPr anchor="ctr"/>
          <a:lstStyle/>
          <a:p>
            <a:pPr eaLnBrk="1" hangingPunct="1"/>
            <a:r>
              <a:rPr lang="en-US" b="1" dirty="0"/>
              <a:t>Worship</a:t>
            </a:r>
            <a:br>
              <a:rPr lang="en-US" b="1" dirty="0"/>
            </a:br>
            <a:br>
              <a:rPr lang="en-US" b="1" dirty="0"/>
            </a:br>
            <a:r>
              <a:rPr lang="en-US" sz="4000" b="1" dirty="0"/>
              <a:t>Worshiping God when Tragedy Strikes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Points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A wealthy man willingly worshiped God during tragedy.</a:t>
            </a:r>
          </a:p>
          <a:p>
            <a:pPr lvl="0"/>
            <a:r>
              <a:rPr lang="en-US" dirty="0"/>
              <a:t>A religious man was instructed to worship God during tragedy.</a:t>
            </a:r>
          </a:p>
          <a:p>
            <a:pPr lvl="0"/>
            <a:r>
              <a:rPr lang="en-US" dirty="0"/>
              <a:t>A powerful man willingly worshiped God during tragedy.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4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Wealthy Man Worshiped During Tragedy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Even though Job possessed great earthly wealth, he never lost sight of his need for God’s spiritual </a:t>
            </a:r>
            <a:r>
              <a:rPr lang="en-US" b="1" u="sng" dirty="0"/>
              <a:t>approval</a:t>
            </a:r>
            <a:r>
              <a:rPr lang="en-US" dirty="0"/>
              <a:t>.</a:t>
            </a:r>
          </a:p>
          <a:p>
            <a:r>
              <a:rPr lang="en-US" dirty="0"/>
              <a:t>Job made sure his </a:t>
            </a:r>
            <a:r>
              <a:rPr lang="en-US" b="1" u="sng" dirty="0"/>
              <a:t>children</a:t>
            </a:r>
            <a:r>
              <a:rPr lang="en-US" dirty="0"/>
              <a:t> knew how important it was to right with God.</a:t>
            </a:r>
          </a:p>
          <a:p>
            <a:r>
              <a:rPr lang="en-US" dirty="0"/>
              <a:t>Job’s first instinct was to worship God during the tragic loss of his entire fortune and </a:t>
            </a:r>
            <a:r>
              <a:rPr lang="en-US" b="1" u="sng" dirty="0"/>
              <a:t>all</a:t>
            </a:r>
            <a:r>
              <a:rPr lang="en-US" dirty="0"/>
              <a:t> his children.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Wealthy Man Worshiped During Tragedy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2800" dirty="0"/>
              <a:t>Job could do this because he knew who God was and he knew that his life was a blessing from God.  </a:t>
            </a:r>
          </a:p>
          <a:p>
            <a:r>
              <a:rPr lang="en-US" sz="2800" dirty="0"/>
              <a:t>He recognized </a:t>
            </a:r>
            <a:r>
              <a:rPr lang="en-US" sz="2800" b="1" u="sng" dirty="0"/>
              <a:t>everything</a:t>
            </a:r>
            <a:r>
              <a:rPr lang="en-US" sz="2800" dirty="0"/>
              <a:t> was God’s and he owned </a:t>
            </a:r>
            <a:r>
              <a:rPr lang="en-US" sz="2800" b="1" u="sng" dirty="0"/>
              <a:t>nothing</a:t>
            </a:r>
            <a:r>
              <a:rPr lang="en-US" sz="2800" dirty="0"/>
              <a:t>.</a:t>
            </a:r>
          </a:p>
          <a:p>
            <a:r>
              <a:rPr lang="en-US" sz="2800" dirty="0"/>
              <a:t>Job did </a:t>
            </a:r>
            <a:r>
              <a:rPr lang="en-US" sz="2800" b="1" u="sng" dirty="0"/>
              <a:t>not</a:t>
            </a:r>
            <a:r>
              <a:rPr lang="en-US" sz="2800" dirty="0"/>
              <a:t> blame God!</a:t>
            </a:r>
          </a:p>
          <a:p>
            <a:r>
              <a:rPr lang="en-US" sz="2800" dirty="0"/>
              <a:t>Job had incomplete knowledge of what was going on behind the scenes, but he did understand the importance of accepting </a:t>
            </a:r>
            <a:r>
              <a:rPr lang="en-US" sz="2800" b="1" u="sng" dirty="0"/>
              <a:t>adversity</a:t>
            </a:r>
            <a:r>
              <a:rPr lang="en-US" sz="2800" dirty="0"/>
              <a:t> in a godly way.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Wealthy Man Worshiped During Tragedy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Even though Job started out with a love for God and a good understanding of who God is, </a:t>
            </a:r>
            <a:r>
              <a:rPr lang="en-US" b="1" u="sng" dirty="0"/>
              <a:t>tragedy</a:t>
            </a:r>
            <a:r>
              <a:rPr lang="en-US" dirty="0"/>
              <a:t> gave him an even </a:t>
            </a:r>
            <a:r>
              <a:rPr lang="en-US" b="1" u="sng" dirty="0"/>
              <a:t>clearer</a:t>
            </a:r>
            <a:r>
              <a:rPr lang="en-US" dirty="0"/>
              <a:t> perspective of who God is and why He deserves worship in all circumstances.</a:t>
            </a:r>
          </a:p>
          <a:p>
            <a:r>
              <a:rPr lang="en-US" dirty="0"/>
              <a:t>I suspect that Job’s worship became more meaningful for him </a:t>
            </a:r>
            <a:r>
              <a:rPr lang="en-US" b="1" u="sng" dirty="0"/>
              <a:t>after</a:t>
            </a:r>
            <a:r>
              <a:rPr lang="en-US" dirty="0"/>
              <a:t> the tragedy.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6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Religious Man Instructed to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2600" dirty="0"/>
              <a:t>God insists that those who come before Him </a:t>
            </a:r>
            <a:r>
              <a:rPr lang="en-US" sz="2600" b="1" u="sng" dirty="0"/>
              <a:t>honor</a:t>
            </a:r>
            <a:r>
              <a:rPr lang="en-US" sz="2600" dirty="0"/>
              <a:t> Him as He deserves.</a:t>
            </a:r>
          </a:p>
          <a:p>
            <a:r>
              <a:rPr lang="en-US" sz="2600" dirty="0"/>
              <a:t>God demands that we worship him according to His commands.</a:t>
            </a:r>
          </a:p>
          <a:p>
            <a:r>
              <a:rPr lang="en-US" sz="2600" dirty="0"/>
              <a:t>Aaron was to honor </a:t>
            </a:r>
            <a:r>
              <a:rPr lang="en-US" sz="2600" b="1" u="sng" dirty="0"/>
              <a:t>God</a:t>
            </a:r>
            <a:r>
              <a:rPr lang="en-US" sz="2600" dirty="0"/>
              <a:t> over his sons.</a:t>
            </a:r>
          </a:p>
          <a:p>
            <a:r>
              <a:rPr lang="en-US" sz="2600" dirty="0"/>
              <a:t>God spoke to Aaron </a:t>
            </a:r>
            <a:r>
              <a:rPr lang="en-US" sz="2600" b="1" u="sng" dirty="0"/>
              <a:t>directly</a:t>
            </a:r>
            <a:r>
              <a:rPr lang="en-US" sz="2600" dirty="0"/>
              <a:t> and told him not to drink intoxicating drink while serving in the tabernacle.</a:t>
            </a:r>
          </a:p>
          <a:p>
            <a:r>
              <a:rPr lang="en-US" sz="2600" dirty="0"/>
              <a:t>Drinking wine would </a:t>
            </a:r>
            <a:r>
              <a:rPr lang="en-US" sz="2600" b="1" u="sng" dirty="0"/>
              <a:t>prevent</a:t>
            </a:r>
            <a:r>
              <a:rPr lang="en-US" sz="2600" dirty="0"/>
              <a:t> him from distinguishing between what is holy and what is unholy.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6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A Powerful Man Worshiped during Tragedy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2800" dirty="0"/>
              <a:t>David knew who God is and knew who he was.  That’s at the core of worship.</a:t>
            </a:r>
          </a:p>
          <a:p>
            <a:r>
              <a:rPr lang="en-US" sz="2800" dirty="0"/>
              <a:t>David </a:t>
            </a:r>
            <a:r>
              <a:rPr lang="en-US" sz="2800" b="1" u="sng" dirty="0"/>
              <a:t>sinned</a:t>
            </a:r>
            <a:r>
              <a:rPr lang="en-US" sz="2800" dirty="0"/>
              <a:t>!</a:t>
            </a:r>
          </a:p>
          <a:p>
            <a:r>
              <a:rPr lang="en-US" sz="2800" b="1" u="sng" dirty="0"/>
              <a:t>Confession</a:t>
            </a:r>
            <a:r>
              <a:rPr lang="en-US" sz="2800" dirty="0"/>
              <a:t> can be worship.  Confession acknowledges who God is, who we are, and that we have sinned against Him.</a:t>
            </a:r>
          </a:p>
          <a:p>
            <a:r>
              <a:rPr lang="en-US" sz="2800" dirty="0"/>
              <a:t>After God struck the child with an illness, David </a:t>
            </a:r>
            <a:r>
              <a:rPr lang="en-US" sz="2800" b="1" u="sng" dirty="0"/>
              <a:t>pleaded</a:t>
            </a:r>
            <a:r>
              <a:rPr lang="en-US" sz="2800" dirty="0"/>
              <a:t> with God with fasting.  He laid on the ground all night before the Lord.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29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A Powerful Man Worshiped during Tragedy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2800" dirty="0"/>
              <a:t>As soon as David knew that the child was dead:</a:t>
            </a:r>
          </a:p>
          <a:p>
            <a:pPr lvl="1"/>
            <a:r>
              <a:rPr lang="en-US" sz="2400" dirty="0"/>
              <a:t>he arose</a:t>
            </a:r>
          </a:p>
          <a:p>
            <a:pPr lvl="1"/>
            <a:r>
              <a:rPr lang="en-US" sz="2400" dirty="0"/>
              <a:t>washed and </a:t>
            </a:r>
            <a:r>
              <a:rPr lang="en-US" sz="2400" b="1" u="sng" dirty="0"/>
              <a:t>anointed</a:t>
            </a:r>
            <a:r>
              <a:rPr lang="en-US" sz="2400" dirty="0"/>
              <a:t> himself</a:t>
            </a:r>
          </a:p>
          <a:p>
            <a:pPr lvl="1"/>
            <a:r>
              <a:rPr lang="en-US" sz="2400" dirty="0"/>
              <a:t>changed his clothes</a:t>
            </a:r>
          </a:p>
          <a:p>
            <a:pPr lvl="1"/>
            <a:r>
              <a:rPr lang="en-US" sz="2400" dirty="0"/>
              <a:t>and went to the house of God and </a:t>
            </a:r>
            <a:r>
              <a:rPr lang="en-US" sz="2400" b="1" u="sng" dirty="0"/>
              <a:t>worshiped</a:t>
            </a:r>
            <a:r>
              <a:rPr lang="en-US" sz="2400" dirty="0"/>
              <a:t>.</a:t>
            </a:r>
          </a:p>
          <a:p>
            <a:r>
              <a:rPr lang="en-US" sz="2800" dirty="0"/>
              <a:t>David knew that God is </a:t>
            </a:r>
            <a:r>
              <a:rPr lang="en-US" sz="2800" b="1" u="sng" dirty="0"/>
              <a:t>gracious</a:t>
            </a:r>
            <a:r>
              <a:rPr lang="en-US" sz="2800" dirty="0"/>
              <a:t>, and he held on to the hope that God would allow the child to live.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6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160906</TotalTime>
  <Words>595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PowerPoint Presentation</vt:lpstr>
      <vt:lpstr>Worship  Worshiping God when Tragedy Strikes</vt:lpstr>
      <vt:lpstr>Points to Consider</vt:lpstr>
      <vt:lpstr>Wealthy Man Worshiped During Tragedy</vt:lpstr>
      <vt:lpstr>Wealthy Man Worshiped During Tragedy</vt:lpstr>
      <vt:lpstr>Wealthy Man Worshiped During Tragedy</vt:lpstr>
      <vt:lpstr>Religious Man Instructed to Worship</vt:lpstr>
      <vt:lpstr>A Powerful Man Worshiped during Tragedy</vt:lpstr>
      <vt:lpstr>A Powerful Man Worshiped during Tragedy</vt:lpstr>
      <vt:lpstr>A Powerful Man Worshiped during Tragedy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146</cp:revision>
  <cp:lastPrinted>2018-06-24T10:07:38Z</cp:lastPrinted>
  <dcterms:created xsi:type="dcterms:W3CDTF">2017-01-05T18:31:03Z</dcterms:created>
  <dcterms:modified xsi:type="dcterms:W3CDTF">2018-06-24T10:07:47Z</dcterms:modified>
</cp:coreProperties>
</file>