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9" r:id="rId2"/>
    <p:sldId id="293" r:id="rId3"/>
    <p:sldId id="295" r:id="rId4"/>
    <p:sldId id="310" r:id="rId5"/>
    <p:sldId id="311" r:id="rId6"/>
    <p:sldId id="312" r:id="rId7"/>
    <p:sldId id="313" r:id="rId8"/>
    <p:sldId id="314" r:id="rId9"/>
    <p:sldId id="315" r:id="rId10"/>
    <p:sldId id="316" r:id="rId11"/>
    <p:sldId id="317"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6/9/2018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6/9/2018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370975"/>
          </a:xfrm>
          <a:prstGeom prst="rect">
            <a:avLst/>
          </a:prstGeom>
          <a:noFill/>
        </p:spPr>
        <p:txBody>
          <a:bodyPr wrap="square" rtlCol="0">
            <a:spAutoFit/>
          </a:bodyPr>
          <a:lstStyle/>
          <a:p>
            <a:r>
              <a:rPr lang="en-US" sz="2400" b="1" dirty="0"/>
              <a:t>Ps 146  </a:t>
            </a:r>
            <a:r>
              <a:rPr lang="en-US" sz="2400" i="1" dirty="0"/>
              <a:t>Praise the Lord! Praise the Lord, O my soul! 2 While I live I will praise the Lord; I will sing praises to my God while I have my being. 3 Do not put your trust in princes, Nor in a son of man, in whom there is no help. 4 His spirit departs, he returns to his earth; In that very day his plans perish. 5 Happy is he who has the God of Jacob for his help, Whose hope is in the Lord his God, 6 Who made heaven and earth, The sea, and all that is in them; Who keeps truth forever, 7 Who executes justice for the oppressed, Who gives food to the hungry. The Lord gives freedom to the prisoners. 8 The Lord opens the eyes of the blind; The Lord raises those who are bowed down; The Lord loves the righteous. 9 The Lord watches over the strangers; He relieves the fatherless and widow; But the way of the wicked He turns upside down. 10 The Lord shall reign forever — Your God, O Zion, to all generations. Praise the Lord! </a:t>
            </a:r>
            <a:r>
              <a:rPr lang="en-US" sz="24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is Joyful</a:t>
            </a:r>
          </a:p>
        </p:txBody>
      </p:sp>
      <p:sp>
        <p:nvSpPr>
          <p:cNvPr id="3" name="Content Placeholder 2"/>
          <p:cNvSpPr>
            <a:spLocks noGrp="1"/>
          </p:cNvSpPr>
          <p:nvPr>
            <p:ph idx="1"/>
          </p:nvPr>
        </p:nvSpPr>
        <p:spPr>
          <a:xfrm>
            <a:off x="609600" y="1600200"/>
            <a:ext cx="7772400" cy="4708525"/>
          </a:xfrm>
        </p:spPr>
        <p:txBody>
          <a:bodyPr/>
          <a:lstStyle/>
          <a:p>
            <a:r>
              <a:rPr lang="en-US" dirty="0"/>
              <a:t>Worship is offered from a </a:t>
            </a:r>
            <a:r>
              <a:rPr lang="en-US" b="1" u="sng" dirty="0"/>
              <a:t>willing</a:t>
            </a:r>
            <a:r>
              <a:rPr lang="en-US" dirty="0"/>
              <a:t> heart.</a:t>
            </a:r>
          </a:p>
          <a:p>
            <a:r>
              <a:rPr lang="en-US" dirty="0"/>
              <a:t>Worship requires diligent preparation.</a:t>
            </a:r>
          </a:p>
          <a:p>
            <a:r>
              <a:rPr lang="en-US" dirty="0"/>
              <a:t>Worship is joyful.</a:t>
            </a:r>
          </a:p>
          <a:p>
            <a:r>
              <a:rPr lang="en-US" dirty="0"/>
              <a:t>God is </a:t>
            </a:r>
            <a:r>
              <a:rPr lang="en-US" b="1" u="sng" dirty="0"/>
              <a:t>pleased</a:t>
            </a:r>
            <a:r>
              <a:rPr lang="en-US" dirty="0"/>
              <a:t> with joyful, unified worship!</a:t>
            </a:r>
          </a:p>
          <a:p>
            <a:r>
              <a:rPr lang="en-US" dirty="0"/>
              <a:t>True worshipers are </a:t>
            </a:r>
            <a:r>
              <a:rPr lang="en-US" b="1" u="sng" dirty="0"/>
              <a:t>motivated</a:t>
            </a:r>
            <a:r>
              <a:rPr lang="en-US" dirty="0"/>
              <a:t> to joyfully obey the Lord’s commands.</a:t>
            </a:r>
          </a:p>
          <a:p>
            <a:endParaRPr lang="en-US" dirty="0"/>
          </a:p>
          <a:p>
            <a:endParaRPr lang="en-US" dirty="0"/>
          </a:p>
        </p:txBody>
      </p:sp>
    </p:spTree>
    <p:extLst>
      <p:ext uri="{BB962C8B-B14F-4D97-AF65-F5344CB8AC3E}">
        <p14:creationId xmlns:p14="http://schemas.microsoft.com/office/powerpoint/2010/main" val="174165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5B38-E896-406F-B1BE-C1F68236D43A}"/>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D54BF082-CA2F-4FA0-91DA-95E34BA5E09E}"/>
              </a:ext>
            </a:extLst>
          </p:cNvPr>
          <p:cNvSpPr>
            <a:spLocks noGrp="1"/>
          </p:cNvSpPr>
          <p:nvPr>
            <p:ph idx="1"/>
          </p:nvPr>
        </p:nvSpPr>
        <p:spPr/>
        <p:txBody>
          <a:bodyPr/>
          <a:lstStyle/>
          <a:p>
            <a:r>
              <a:rPr lang="en-US" b="1" dirty="0"/>
              <a:t>Practical Application: Are we joyful in worship? Are you humble?  Take some time this week to think about how good God has been to you.  Meditate on the beauty of God’s holiness.</a:t>
            </a:r>
            <a:endParaRPr lang="en-US" dirty="0"/>
          </a:p>
          <a:p>
            <a:endParaRPr lang="en-US" dirty="0"/>
          </a:p>
        </p:txBody>
      </p:sp>
    </p:spTree>
    <p:extLst>
      <p:ext uri="{BB962C8B-B14F-4D97-AF65-F5344CB8AC3E}">
        <p14:creationId xmlns:p14="http://schemas.microsoft.com/office/powerpoint/2010/main" val="358159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Examples of Worship – 5</a:t>
            </a:r>
            <a:br>
              <a:rPr lang="en-US" sz="4000" b="1" dirty="0"/>
            </a:br>
            <a:br>
              <a:rPr lang="en-US" sz="4000" b="1" dirty="0"/>
            </a:br>
            <a:r>
              <a:rPr lang="en-US" sz="3200" b="1" dirty="0"/>
              <a:t>Jehoshaphat, Hezekiah, and Josiah</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Consider</a:t>
            </a:r>
          </a:p>
        </p:txBody>
      </p:sp>
      <p:sp>
        <p:nvSpPr>
          <p:cNvPr id="3" name="Content Placeholder 2"/>
          <p:cNvSpPr>
            <a:spLocks noGrp="1"/>
          </p:cNvSpPr>
          <p:nvPr>
            <p:ph idx="1"/>
          </p:nvPr>
        </p:nvSpPr>
        <p:spPr>
          <a:xfrm>
            <a:off x="609600" y="1600200"/>
            <a:ext cx="7772400" cy="4708525"/>
          </a:xfrm>
        </p:spPr>
        <p:txBody>
          <a:bodyPr/>
          <a:lstStyle/>
          <a:p>
            <a:pPr lvl="0"/>
            <a:r>
              <a:rPr lang="en-US" dirty="0"/>
              <a:t>Worship is honoring God</a:t>
            </a:r>
          </a:p>
          <a:p>
            <a:pPr lvl="0"/>
            <a:r>
              <a:rPr lang="en-US" dirty="0"/>
              <a:t>Worship requires humility</a:t>
            </a:r>
          </a:p>
          <a:p>
            <a:pPr lvl="0"/>
            <a:r>
              <a:rPr lang="en-US" dirty="0"/>
              <a:t>Worship is Joyful</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is Honoring God</a:t>
            </a:r>
          </a:p>
        </p:txBody>
      </p:sp>
      <p:sp>
        <p:nvSpPr>
          <p:cNvPr id="3" name="Content Placeholder 2"/>
          <p:cNvSpPr>
            <a:spLocks noGrp="1"/>
          </p:cNvSpPr>
          <p:nvPr>
            <p:ph idx="1"/>
          </p:nvPr>
        </p:nvSpPr>
        <p:spPr>
          <a:xfrm>
            <a:off x="609600" y="1600200"/>
            <a:ext cx="7772400" cy="4708525"/>
          </a:xfrm>
        </p:spPr>
        <p:txBody>
          <a:bodyPr/>
          <a:lstStyle/>
          <a:p>
            <a:r>
              <a:rPr lang="en-US" dirty="0"/>
              <a:t>Worship included praising the Lord God of Israel with voices </a:t>
            </a:r>
            <a:r>
              <a:rPr lang="en-US" b="1" u="sng" dirty="0"/>
              <a:t>loud</a:t>
            </a:r>
            <a:r>
              <a:rPr lang="en-US" dirty="0"/>
              <a:t> and high.  Worship isn’t always quiet.</a:t>
            </a:r>
          </a:p>
          <a:p>
            <a:r>
              <a:rPr lang="en-US" dirty="0"/>
              <a:t>Worship included praising the </a:t>
            </a:r>
            <a:r>
              <a:rPr lang="en-US" b="1" u="sng" dirty="0"/>
              <a:t>beauty</a:t>
            </a:r>
            <a:r>
              <a:rPr lang="en-US" dirty="0"/>
              <a:t> of God’s holiness.</a:t>
            </a:r>
          </a:p>
          <a:p>
            <a:r>
              <a:rPr lang="en-US" dirty="0"/>
              <a:t>Worship included </a:t>
            </a:r>
            <a:r>
              <a:rPr lang="en-US" b="1" u="sng" dirty="0"/>
              <a:t>saying,</a:t>
            </a:r>
            <a:r>
              <a:rPr lang="en-US" dirty="0"/>
              <a:t> “Praise the Lord, For His mercy endures forever.”</a:t>
            </a:r>
          </a:p>
          <a:p>
            <a:r>
              <a:rPr lang="en-US" dirty="0"/>
              <a:t>Worship includes </a:t>
            </a:r>
            <a:r>
              <a:rPr lang="en-US" b="1" u="sng" dirty="0"/>
              <a:t>glorifying</a:t>
            </a:r>
            <a:r>
              <a:rPr lang="en-US" dirty="0"/>
              <a:t> God and giving praise to God.</a:t>
            </a:r>
            <a:endParaRPr lang="en-US" sz="2800" dirty="0"/>
          </a:p>
          <a:p>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is Honoring God</a:t>
            </a:r>
          </a:p>
        </p:txBody>
      </p:sp>
      <p:sp>
        <p:nvSpPr>
          <p:cNvPr id="3" name="Content Placeholder 2"/>
          <p:cNvSpPr>
            <a:spLocks noGrp="1"/>
          </p:cNvSpPr>
          <p:nvPr>
            <p:ph idx="1"/>
          </p:nvPr>
        </p:nvSpPr>
        <p:spPr>
          <a:xfrm>
            <a:off x="609600" y="1600200"/>
            <a:ext cx="7772400" cy="4708525"/>
          </a:xfrm>
        </p:spPr>
        <p:txBody>
          <a:bodyPr/>
          <a:lstStyle/>
          <a:p>
            <a:r>
              <a:rPr lang="en-US" dirty="0"/>
              <a:t>When Jesus entered Jerusalem, the people </a:t>
            </a:r>
            <a:r>
              <a:rPr lang="en-US" b="1" u="sng" dirty="0"/>
              <a:t>honored</a:t>
            </a:r>
            <a:r>
              <a:rPr lang="en-US" dirty="0"/>
              <a:t> Him by rejoicing and praising God with a </a:t>
            </a:r>
            <a:r>
              <a:rPr lang="en-US" b="1" u="sng" dirty="0"/>
              <a:t>loud</a:t>
            </a:r>
            <a:r>
              <a:rPr lang="en-US" dirty="0"/>
              <a:t> voice </a:t>
            </a:r>
            <a:r>
              <a:rPr lang="en-US" b="1" dirty="0"/>
              <a:t>for</a:t>
            </a:r>
            <a:r>
              <a:rPr lang="en-US" dirty="0"/>
              <a:t> all the mighty works they had seen.</a:t>
            </a:r>
          </a:p>
          <a:p>
            <a:r>
              <a:rPr lang="en-US" dirty="0"/>
              <a:t>They blessed Jesus and ascribed glory to Him.  They did this by </a:t>
            </a:r>
            <a:r>
              <a:rPr lang="en-US" b="1" u="sng" dirty="0"/>
              <a:t>saying</a:t>
            </a:r>
            <a:r>
              <a:rPr lang="en-US" dirty="0"/>
              <a:t>, “Blessed is the King who comes in the name of the Lord!”</a:t>
            </a:r>
          </a:p>
          <a:p>
            <a:endParaRPr lang="en-US" dirty="0"/>
          </a:p>
        </p:txBody>
      </p:sp>
    </p:spTree>
    <p:extLst>
      <p:ext uri="{BB962C8B-B14F-4D97-AF65-F5344CB8AC3E}">
        <p14:creationId xmlns:p14="http://schemas.microsoft.com/office/powerpoint/2010/main" val="398657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is Honoring God</a:t>
            </a:r>
          </a:p>
        </p:txBody>
      </p:sp>
      <p:sp>
        <p:nvSpPr>
          <p:cNvPr id="3" name="Content Placeholder 2"/>
          <p:cNvSpPr>
            <a:spLocks noGrp="1"/>
          </p:cNvSpPr>
          <p:nvPr>
            <p:ph idx="1"/>
          </p:nvPr>
        </p:nvSpPr>
        <p:spPr>
          <a:xfrm>
            <a:off x="609600" y="1600200"/>
            <a:ext cx="7772400" cy="4708525"/>
          </a:xfrm>
        </p:spPr>
        <p:txBody>
          <a:bodyPr/>
          <a:lstStyle/>
          <a:p>
            <a:r>
              <a:rPr lang="en-US" dirty="0"/>
              <a:t>We should offer the sacrifice of praise to God by giving </a:t>
            </a:r>
            <a:r>
              <a:rPr lang="en-US" b="1" u="sng" dirty="0"/>
              <a:t>thanks</a:t>
            </a:r>
            <a:r>
              <a:rPr lang="en-US" dirty="0"/>
              <a:t> to His name.</a:t>
            </a:r>
          </a:p>
          <a:p>
            <a:r>
              <a:rPr lang="en-US" dirty="0"/>
              <a:t>The twenty-four elders fell down and worshipped God by </a:t>
            </a:r>
            <a:r>
              <a:rPr lang="en-US" b="1" u="sng" dirty="0"/>
              <a:t>saying</a:t>
            </a:r>
            <a:r>
              <a:rPr lang="en-US" dirty="0"/>
              <a:t>, “Amen! Alleluia!”</a:t>
            </a:r>
          </a:p>
          <a:p>
            <a:endParaRPr lang="en-US" dirty="0"/>
          </a:p>
        </p:txBody>
      </p:sp>
    </p:spTree>
    <p:extLst>
      <p:ext uri="{BB962C8B-B14F-4D97-AF65-F5344CB8AC3E}">
        <p14:creationId xmlns:p14="http://schemas.microsoft.com/office/powerpoint/2010/main" val="278484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is Honoring God</a:t>
            </a:r>
          </a:p>
        </p:txBody>
      </p:sp>
      <p:sp>
        <p:nvSpPr>
          <p:cNvPr id="3" name="Content Placeholder 2"/>
          <p:cNvSpPr>
            <a:spLocks noGrp="1"/>
          </p:cNvSpPr>
          <p:nvPr>
            <p:ph idx="1"/>
          </p:nvPr>
        </p:nvSpPr>
        <p:spPr>
          <a:xfrm>
            <a:off x="609600" y="1600200"/>
            <a:ext cx="7772400" cy="4708525"/>
          </a:xfrm>
        </p:spPr>
        <p:txBody>
          <a:bodyPr/>
          <a:lstStyle/>
          <a:p>
            <a:r>
              <a:rPr lang="en-US" b="1" dirty="0"/>
              <a:t>Practical Application: Is worship singing? Is all singing worship? Is worship praying? Is all praying worship? Is worship simply praising and glorifying God by singing, praying, or saying things that honor God? Should we spend more time simply saying good things about God?</a:t>
            </a:r>
            <a:endParaRPr lang="en-US" dirty="0"/>
          </a:p>
          <a:p>
            <a:endParaRPr lang="en-US" dirty="0"/>
          </a:p>
        </p:txBody>
      </p:sp>
    </p:spTree>
    <p:extLst>
      <p:ext uri="{BB962C8B-B14F-4D97-AF65-F5344CB8AC3E}">
        <p14:creationId xmlns:p14="http://schemas.microsoft.com/office/powerpoint/2010/main" val="294481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requires humility</a:t>
            </a:r>
          </a:p>
        </p:txBody>
      </p:sp>
      <p:sp>
        <p:nvSpPr>
          <p:cNvPr id="3" name="Content Placeholder 2"/>
          <p:cNvSpPr>
            <a:spLocks noGrp="1"/>
          </p:cNvSpPr>
          <p:nvPr>
            <p:ph idx="1"/>
          </p:nvPr>
        </p:nvSpPr>
        <p:spPr>
          <a:xfrm>
            <a:off x="609600" y="1600200"/>
            <a:ext cx="7772400" cy="4708525"/>
          </a:xfrm>
        </p:spPr>
        <p:txBody>
          <a:bodyPr/>
          <a:lstStyle/>
          <a:p>
            <a:r>
              <a:rPr lang="en-US" sz="2800" dirty="0"/>
              <a:t>Worship </a:t>
            </a:r>
            <a:r>
              <a:rPr lang="en-US" sz="2800" b="1" u="sng" dirty="0"/>
              <a:t>requires</a:t>
            </a:r>
            <a:r>
              <a:rPr lang="en-US" sz="2800" dirty="0"/>
              <a:t> humility, and some don’t have it.</a:t>
            </a:r>
          </a:p>
          <a:p>
            <a:r>
              <a:rPr lang="en-US" sz="2800" dirty="0"/>
              <a:t>God gave them </a:t>
            </a:r>
            <a:r>
              <a:rPr lang="en-US" sz="2800" b="1" u="sng" dirty="0"/>
              <a:t>singleness</a:t>
            </a:r>
            <a:r>
              <a:rPr lang="en-US" sz="2800" dirty="0"/>
              <a:t> of heart to obey Hezekiah’s command to keep the Passover.</a:t>
            </a:r>
          </a:p>
          <a:p>
            <a:r>
              <a:rPr lang="en-US" sz="2800" dirty="0"/>
              <a:t>To worship correctly we must rid ourselves of the things that are not according to God’s instructions.</a:t>
            </a:r>
          </a:p>
          <a:p>
            <a:r>
              <a:rPr lang="en-US" sz="2800" dirty="0"/>
              <a:t>When we don’t worship God, we should be </a:t>
            </a:r>
            <a:r>
              <a:rPr lang="en-US" sz="2800" b="1" u="sng" dirty="0"/>
              <a:t>ashamed</a:t>
            </a:r>
            <a:r>
              <a:rPr lang="en-US" sz="2800" dirty="0"/>
              <a:t>. </a:t>
            </a:r>
          </a:p>
        </p:txBody>
      </p:sp>
    </p:spTree>
    <p:extLst>
      <p:ext uri="{BB962C8B-B14F-4D97-AF65-F5344CB8AC3E}">
        <p14:creationId xmlns:p14="http://schemas.microsoft.com/office/powerpoint/2010/main" val="25382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Worship requires humility</a:t>
            </a:r>
          </a:p>
        </p:txBody>
      </p:sp>
      <p:sp>
        <p:nvSpPr>
          <p:cNvPr id="3" name="Content Placeholder 2"/>
          <p:cNvSpPr>
            <a:spLocks noGrp="1"/>
          </p:cNvSpPr>
          <p:nvPr>
            <p:ph idx="1"/>
          </p:nvPr>
        </p:nvSpPr>
        <p:spPr>
          <a:xfrm>
            <a:off x="609600" y="1600200"/>
            <a:ext cx="7772400" cy="4708525"/>
          </a:xfrm>
        </p:spPr>
        <p:txBody>
          <a:bodyPr/>
          <a:lstStyle/>
          <a:p>
            <a:r>
              <a:rPr lang="en-US" dirty="0"/>
              <a:t>To know how to worship </a:t>
            </a:r>
            <a:r>
              <a:rPr lang="en-US" b="1" u="sng" dirty="0"/>
              <a:t>correctly</a:t>
            </a:r>
            <a:r>
              <a:rPr lang="en-US" dirty="0"/>
              <a:t> we must be very familiar with God’s word.</a:t>
            </a:r>
          </a:p>
          <a:p>
            <a:r>
              <a:rPr lang="en-US" dirty="0"/>
              <a:t>In the third year of his reign, Jehoshaphat sent leaders and priests throughout the land to </a:t>
            </a:r>
            <a:r>
              <a:rPr lang="en-US" b="1" u="sng" dirty="0"/>
              <a:t>teach</a:t>
            </a:r>
            <a:r>
              <a:rPr lang="en-US" dirty="0"/>
              <a:t> the people the Law of the Lord.</a:t>
            </a:r>
          </a:p>
          <a:p>
            <a:r>
              <a:rPr lang="en-US" dirty="0"/>
              <a:t>Worship requires a </a:t>
            </a:r>
            <a:r>
              <a:rPr lang="en-US" b="1" u="sng" dirty="0"/>
              <a:t>tender</a:t>
            </a:r>
            <a:r>
              <a:rPr lang="en-US" dirty="0"/>
              <a:t> heart.</a:t>
            </a:r>
          </a:p>
          <a:p>
            <a:r>
              <a:rPr lang="en-US" dirty="0"/>
              <a:t>Humility is </a:t>
            </a:r>
            <a:r>
              <a:rPr lang="en-US" b="1" u="sng" dirty="0"/>
              <a:t>rewarded</a:t>
            </a:r>
            <a:r>
              <a:rPr lang="en-US" dirty="0"/>
              <a:t> by God.</a:t>
            </a:r>
          </a:p>
          <a:p>
            <a:endParaRPr lang="en-US" dirty="0"/>
          </a:p>
        </p:txBody>
      </p:sp>
    </p:spTree>
    <p:extLst>
      <p:ext uri="{BB962C8B-B14F-4D97-AF65-F5344CB8AC3E}">
        <p14:creationId xmlns:p14="http://schemas.microsoft.com/office/powerpoint/2010/main" val="32635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155467</TotalTime>
  <Words>635</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Worship  Examples of Worship – 5  Jehoshaphat, Hezekiah, and Josiah</vt:lpstr>
      <vt:lpstr>Points to Consider</vt:lpstr>
      <vt:lpstr>Worship is Honoring God</vt:lpstr>
      <vt:lpstr>Worship is Honoring God</vt:lpstr>
      <vt:lpstr>Worship is Honoring God</vt:lpstr>
      <vt:lpstr>Worship is Honoring God</vt:lpstr>
      <vt:lpstr>Worship requires humility</vt:lpstr>
      <vt:lpstr>Worship requires humility</vt:lpstr>
      <vt:lpstr>Worship is Joyful</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142</cp:revision>
  <cp:lastPrinted>2018-05-13T11:25:10Z</cp:lastPrinted>
  <dcterms:created xsi:type="dcterms:W3CDTF">2017-01-05T18:31:03Z</dcterms:created>
  <dcterms:modified xsi:type="dcterms:W3CDTF">2018-06-10T01:11:16Z</dcterms:modified>
</cp:coreProperties>
</file>