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9" r:id="rId2"/>
    <p:sldId id="293" r:id="rId3"/>
    <p:sldId id="294" r:id="rId4"/>
    <p:sldId id="295" r:id="rId5"/>
    <p:sldId id="310" r:id="rId6"/>
    <p:sldId id="317" r:id="rId7"/>
    <p:sldId id="318" r:id="rId8"/>
    <p:sldId id="319" r:id="rId9"/>
    <p:sldId id="320" r:id="rId10"/>
    <p:sldId id="321" r:id="rId11"/>
    <p:sldId id="322"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5/27/2018</a:t>
            </a:fld>
            <a:endParaRPr lang="en-US"/>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5/27/2018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6001643"/>
          </a:xfrm>
          <a:prstGeom prst="rect">
            <a:avLst/>
          </a:prstGeom>
          <a:noFill/>
        </p:spPr>
        <p:txBody>
          <a:bodyPr wrap="square" rtlCol="0">
            <a:spAutoFit/>
          </a:bodyPr>
          <a:lstStyle/>
          <a:p>
            <a:r>
              <a:rPr lang="en-US" sz="2400" b="1" dirty="0"/>
              <a:t>Ps 8</a:t>
            </a:r>
            <a:r>
              <a:rPr lang="en-US" sz="2400" dirty="0"/>
              <a:t>  </a:t>
            </a:r>
            <a:r>
              <a:rPr lang="en-US" sz="2400" i="1" dirty="0"/>
              <a:t>O Lord, our Lord, How excellent is Your name in all the earth, Who have set Your glory above the heavens! </a:t>
            </a:r>
          </a:p>
          <a:p>
            <a:r>
              <a:rPr lang="en-US" sz="2400" i="1" dirty="0"/>
              <a:t>2 Out of the mouth of babes and nursing infants You have ordained strength, Because of Your enemies, That You may silence the enemy and the avenger. 3 When I consider Your heavens, the work of Your fingers, The moon and the stars, which You have ordained, 4 What is man that You are mindful of him, And the son of man that You visit him? 5 For You have made him a little lower than the angels, And You have crowned him with glory and honor. 6 You have made him to have dominion over the works of Your hands; You have put all things under his feet, 7 All sheep and oxen — Even the beasts of the field, 8 The birds of the air, And the fish of the sea That pass through the paths of the seas. 9 O Lord, our Lord, How excellent is Your name in all the earth! </a:t>
            </a:r>
            <a:r>
              <a:rPr lang="en-US" sz="2400" dirty="0"/>
              <a:t>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Praising in God’s Presence</a:t>
            </a:r>
          </a:p>
        </p:txBody>
      </p:sp>
      <p:sp>
        <p:nvSpPr>
          <p:cNvPr id="3" name="Content Placeholder 2"/>
          <p:cNvSpPr>
            <a:spLocks noGrp="1"/>
          </p:cNvSpPr>
          <p:nvPr>
            <p:ph idx="1"/>
          </p:nvPr>
        </p:nvSpPr>
        <p:spPr>
          <a:xfrm>
            <a:off x="609600" y="1600200"/>
            <a:ext cx="7772400" cy="4708525"/>
          </a:xfrm>
        </p:spPr>
        <p:txBody>
          <a:bodyPr/>
          <a:lstStyle/>
          <a:p>
            <a:r>
              <a:rPr lang="en-US" sz="2600" dirty="0"/>
              <a:t>The worshipers were </a:t>
            </a:r>
            <a:r>
              <a:rPr lang="en-US" sz="2600" b="1" u="sng" dirty="0"/>
              <a:t>united</a:t>
            </a:r>
            <a:r>
              <a:rPr lang="en-US" sz="2600" dirty="0"/>
              <a:t> in praising and thanking the Lord.</a:t>
            </a:r>
          </a:p>
          <a:p>
            <a:r>
              <a:rPr lang="en-US" sz="2600" dirty="0"/>
              <a:t>Solomon praised God for keeping the covenant He made with David. (2 Chron 6:14-17)</a:t>
            </a:r>
          </a:p>
          <a:p>
            <a:r>
              <a:rPr lang="en-US" sz="2600" dirty="0"/>
              <a:t>Solomon praised God as the great </a:t>
            </a:r>
            <a:r>
              <a:rPr lang="en-US" sz="2600" b="1" u="sng" dirty="0"/>
              <a:t>deliverer</a:t>
            </a:r>
            <a:r>
              <a:rPr lang="en-US" sz="2600" dirty="0"/>
              <a:t>. (2 Chron 6:18-40)</a:t>
            </a:r>
          </a:p>
          <a:p>
            <a:r>
              <a:rPr lang="en-US" sz="2600" dirty="0"/>
              <a:t>Solomon and the people praised God by saying and singing “For He is </a:t>
            </a:r>
            <a:r>
              <a:rPr lang="en-US" sz="2600" b="1" u="sng" dirty="0"/>
              <a:t>good</a:t>
            </a:r>
            <a:r>
              <a:rPr lang="en-US" sz="2600" dirty="0"/>
              <a:t>, For His mercy endures forever.” (2 Chron 7:3,6)</a:t>
            </a:r>
          </a:p>
          <a:p>
            <a:r>
              <a:rPr lang="en-US" sz="2600" dirty="0"/>
              <a:t>Solomon blessed God. (1 Kings 8:15,55)</a:t>
            </a:r>
          </a:p>
          <a:p>
            <a:endParaRPr lang="en-US" dirty="0"/>
          </a:p>
          <a:p>
            <a:pPr marL="0" indent="0">
              <a:buNone/>
            </a:pPr>
            <a:endParaRPr lang="en-US" dirty="0"/>
          </a:p>
        </p:txBody>
      </p:sp>
    </p:spTree>
    <p:extLst>
      <p:ext uri="{BB962C8B-B14F-4D97-AF65-F5344CB8AC3E}">
        <p14:creationId xmlns:p14="http://schemas.microsoft.com/office/powerpoint/2010/main" val="3928717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Praising in God’s Presence</a:t>
            </a:r>
          </a:p>
        </p:txBody>
      </p:sp>
      <p:sp>
        <p:nvSpPr>
          <p:cNvPr id="3" name="Content Placeholder 2"/>
          <p:cNvSpPr>
            <a:spLocks noGrp="1"/>
          </p:cNvSpPr>
          <p:nvPr>
            <p:ph idx="1"/>
          </p:nvPr>
        </p:nvSpPr>
        <p:spPr>
          <a:xfrm>
            <a:off x="609600" y="1600200"/>
            <a:ext cx="7772400" cy="4708525"/>
          </a:xfrm>
        </p:spPr>
        <p:txBody>
          <a:bodyPr/>
          <a:lstStyle/>
          <a:p>
            <a:r>
              <a:rPr lang="en-US" sz="3000" dirty="0"/>
              <a:t>David’s </a:t>
            </a:r>
            <a:r>
              <a:rPr lang="en-US" sz="3000" b="1" u="sng" dirty="0"/>
              <a:t>public</a:t>
            </a:r>
            <a:r>
              <a:rPr lang="en-US" sz="3000" dirty="0"/>
              <a:t> praise of God in the great assembly was predicated on his recognition of God’s </a:t>
            </a:r>
            <a:r>
              <a:rPr lang="en-US" sz="3000" b="1" u="sng" dirty="0"/>
              <a:t>daily</a:t>
            </a:r>
            <a:r>
              <a:rPr lang="en-US" sz="3000" dirty="0"/>
              <a:t> presence in his life.</a:t>
            </a:r>
          </a:p>
          <a:p>
            <a:r>
              <a:rPr lang="en-US" sz="3000" dirty="0"/>
              <a:t> </a:t>
            </a:r>
            <a:r>
              <a:rPr lang="en-US" sz="3000" b="1" dirty="0"/>
              <a:t>Practical Application:  Let’s put the white board in the foyer to use by writing down things we are thankful for.  Let’s use the small bulletin board by filling it with praise statements about God.</a:t>
            </a:r>
            <a:endParaRPr lang="en-US" sz="3000" dirty="0"/>
          </a:p>
          <a:p>
            <a:endParaRPr lang="en-US" dirty="0"/>
          </a:p>
          <a:p>
            <a:pPr marL="0" indent="0">
              <a:buNone/>
            </a:pPr>
            <a:endParaRPr lang="en-US" dirty="0"/>
          </a:p>
        </p:txBody>
      </p:sp>
    </p:spTree>
    <p:extLst>
      <p:ext uri="{BB962C8B-B14F-4D97-AF65-F5344CB8AC3E}">
        <p14:creationId xmlns:p14="http://schemas.microsoft.com/office/powerpoint/2010/main" val="258149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a:t>
            </a:r>
            <a:br>
              <a:rPr lang="en-US" b="1" dirty="0"/>
            </a:br>
            <a:br>
              <a:rPr lang="en-US" b="1" dirty="0"/>
            </a:br>
            <a:r>
              <a:rPr lang="en-US" sz="4000" b="1" dirty="0"/>
              <a:t>Examples of Worship – 4</a:t>
            </a:r>
            <a:br>
              <a:rPr lang="en-US" sz="4000" b="1" dirty="0"/>
            </a:br>
            <a:r>
              <a:rPr lang="en-US" sz="4000" b="1" dirty="0"/>
              <a:t>Solomon</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Lessons We’ve Learned</a:t>
            </a:r>
          </a:p>
        </p:txBody>
      </p:sp>
      <p:sp>
        <p:nvSpPr>
          <p:cNvPr id="3" name="Content Placeholder 2"/>
          <p:cNvSpPr>
            <a:spLocks noGrp="1"/>
          </p:cNvSpPr>
          <p:nvPr>
            <p:ph idx="1"/>
          </p:nvPr>
        </p:nvSpPr>
        <p:spPr>
          <a:xfrm>
            <a:off x="457200" y="1417638"/>
            <a:ext cx="4114800" cy="4708525"/>
          </a:xfrm>
        </p:spPr>
        <p:txBody>
          <a:bodyPr/>
          <a:lstStyle/>
          <a:p>
            <a:pPr lvl="0"/>
            <a:r>
              <a:rPr lang="en-US" sz="1800" dirty="0"/>
              <a:t>Worshiping God is a direct response to knowing who He is, what He has done, what He still does, and what He will do. </a:t>
            </a:r>
          </a:p>
          <a:p>
            <a:pPr lvl="0"/>
            <a:r>
              <a:rPr lang="en-US" sz="1800" dirty="0"/>
              <a:t>There are no limits to what true worshipers are willing to offer God during worship. </a:t>
            </a:r>
          </a:p>
          <a:p>
            <a:pPr lvl="0"/>
            <a:r>
              <a:rPr lang="en-US" sz="1800" dirty="0"/>
              <a:t>We worship God because He has taken notice of us and wants us to worship him. </a:t>
            </a:r>
          </a:p>
          <a:p>
            <a:pPr lvl="0"/>
            <a:r>
              <a:rPr lang="en-US" sz="1800" dirty="0"/>
              <a:t>We worship God by giving Him credit for what He has done. </a:t>
            </a:r>
          </a:p>
          <a:p>
            <a:r>
              <a:rPr lang="en-US" sz="1800" dirty="0"/>
              <a:t>We can worship bowing to the ground or standing out of respect.  Our posture should reflect our hearts.</a:t>
            </a:r>
          </a:p>
          <a:p>
            <a:pPr lvl="0"/>
            <a:endParaRPr lang="en-US" dirty="0"/>
          </a:p>
        </p:txBody>
      </p:sp>
      <p:sp>
        <p:nvSpPr>
          <p:cNvPr id="6" name="Content Placeholder 2">
            <a:extLst>
              <a:ext uri="{FF2B5EF4-FFF2-40B4-BE49-F238E27FC236}">
                <a16:creationId xmlns:a16="http://schemas.microsoft.com/office/drawing/2014/main" id="{F6839A11-C653-4819-8818-E937BC3F5158}"/>
              </a:ext>
            </a:extLst>
          </p:cNvPr>
          <p:cNvSpPr txBox="1">
            <a:spLocks/>
          </p:cNvSpPr>
          <p:nvPr/>
        </p:nvSpPr>
        <p:spPr bwMode="auto">
          <a:xfrm>
            <a:off x="4572000" y="1410546"/>
            <a:ext cx="41148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sz="1700" dirty="0"/>
              <a:t>Worship leads to service.</a:t>
            </a:r>
          </a:p>
          <a:p>
            <a:pPr lvl="0"/>
            <a:r>
              <a:rPr lang="en-US" sz="1700" dirty="0"/>
              <a:t>Worship requires focus and concentration.  We don’t worship by accident.</a:t>
            </a:r>
          </a:p>
          <a:p>
            <a:pPr lvl="0"/>
            <a:r>
              <a:rPr lang="en-US" sz="1700" dirty="0"/>
              <a:t>Under the Old Law the place was an important part of worship.  </a:t>
            </a:r>
          </a:p>
          <a:p>
            <a:pPr lvl="0"/>
            <a:r>
              <a:rPr lang="en-US" sz="1700" dirty="0"/>
              <a:t>Worship is only worship if it is done God’s way.  We must worship Him the way He wants to be worshiped.</a:t>
            </a:r>
          </a:p>
          <a:p>
            <a:pPr lvl="0"/>
            <a:r>
              <a:rPr lang="en-US" sz="1700" dirty="0"/>
              <a:t>Worship reflects a heart of gratitude </a:t>
            </a:r>
          </a:p>
          <a:p>
            <a:pPr lvl="0"/>
            <a:r>
              <a:rPr lang="en-US" sz="1700" dirty="0"/>
              <a:t>Worship reflects a proper understanding of who God is (David)</a:t>
            </a:r>
          </a:p>
          <a:p>
            <a:pPr lvl="0"/>
            <a:r>
              <a:rPr lang="en-US" sz="1700" dirty="0"/>
              <a:t>Some worship is planned, some is spontaneous</a:t>
            </a:r>
          </a:p>
          <a:p>
            <a:pPr lvl="0"/>
            <a:r>
              <a:rPr lang="en-US" sz="1700" dirty="0"/>
              <a:t>Worship can be individual or collective</a:t>
            </a:r>
          </a:p>
          <a:p>
            <a:pPr lvl="0"/>
            <a:endParaRPr lang="en-US" sz="18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anim calcmode="lin" valueType="num">
                                      <p:cBhvr additive="base">
                                        <p:cTn id="3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additive="base">
                                        <p:cTn id="4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 calcmode="lin" valueType="num">
                                      <p:cBhvr additive="base">
                                        <p:cTn id="4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 calcmode="lin" valueType="num">
                                      <p:cBhvr additive="base">
                                        <p:cTn id="4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6" end="6"/>
                                            </p:txEl>
                                          </p:spTgt>
                                        </p:tgtEl>
                                        <p:attrNameLst>
                                          <p:attrName>style.visibility</p:attrName>
                                        </p:attrNameLst>
                                      </p:cBhvr>
                                      <p:to>
                                        <p:strVal val="visible"/>
                                      </p:to>
                                    </p:set>
                                    <p:anim calcmode="lin" valueType="num">
                                      <p:cBhvr additive="base">
                                        <p:cTn id="5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7" end="7"/>
                                            </p:txEl>
                                          </p:spTgt>
                                        </p:tgtEl>
                                        <p:attrNameLst>
                                          <p:attrName>style.visibility</p:attrName>
                                        </p:attrNameLst>
                                      </p:cBhvr>
                                      <p:to>
                                        <p:strVal val="visible"/>
                                      </p:to>
                                    </p:set>
                                    <p:anim calcmode="lin" valueType="num">
                                      <p:cBhvr additive="base">
                                        <p:cTn id="5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Points to Consider</a:t>
            </a:r>
          </a:p>
        </p:txBody>
      </p:sp>
      <p:sp>
        <p:nvSpPr>
          <p:cNvPr id="3" name="Content Placeholder 2"/>
          <p:cNvSpPr>
            <a:spLocks noGrp="1"/>
          </p:cNvSpPr>
          <p:nvPr>
            <p:ph idx="1"/>
          </p:nvPr>
        </p:nvSpPr>
        <p:spPr>
          <a:xfrm>
            <a:off x="609600" y="1600200"/>
            <a:ext cx="7772400" cy="4708525"/>
          </a:xfrm>
        </p:spPr>
        <p:txBody>
          <a:bodyPr/>
          <a:lstStyle/>
          <a:p>
            <a:pPr lvl="0"/>
            <a:r>
              <a:rPr lang="en-US" dirty="0"/>
              <a:t>Preparing for God’s presence</a:t>
            </a:r>
          </a:p>
          <a:p>
            <a:pPr lvl="0"/>
            <a:r>
              <a:rPr lang="en-US" dirty="0"/>
              <a:t>Requesting God’s presence</a:t>
            </a:r>
          </a:p>
          <a:p>
            <a:pPr lvl="0"/>
            <a:r>
              <a:rPr lang="en-US" dirty="0"/>
              <a:t>Praising in God’s presence</a:t>
            </a:r>
          </a:p>
          <a:p>
            <a:endParaRPr lang="en-US" dirty="0"/>
          </a:p>
          <a:p>
            <a:endParaRPr lang="en-US" dirty="0"/>
          </a:p>
        </p:txBody>
      </p:sp>
    </p:spTree>
    <p:extLst>
      <p:ext uri="{BB962C8B-B14F-4D97-AF65-F5344CB8AC3E}">
        <p14:creationId xmlns:p14="http://schemas.microsoft.com/office/powerpoint/2010/main" val="153694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Preparing for God’s Presence</a:t>
            </a:r>
          </a:p>
        </p:txBody>
      </p:sp>
      <p:sp>
        <p:nvSpPr>
          <p:cNvPr id="3" name="Content Placeholder 2"/>
          <p:cNvSpPr>
            <a:spLocks noGrp="1"/>
          </p:cNvSpPr>
          <p:nvPr>
            <p:ph idx="1"/>
          </p:nvPr>
        </p:nvSpPr>
        <p:spPr>
          <a:xfrm>
            <a:off x="609600" y="1600200"/>
            <a:ext cx="7772400" cy="4708525"/>
          </a:xfrm>
        </p:spPr>
        <p:txBody>
          <a:bodyPr/>
          <a:lstStyle/>
          <a:p>
            <a:r>
              <a:rPr lang="en-US" sz="2800" dirty="0"/>
              <a:t>Worship is offered to God in His </a:t>
            </a:r>
            <a:r>
              <a:rPr lang="en-US" sz="2800" b="1" u="sng" dirty="0"/>
              <a:t>presence</a:t>
            </a:r>
            <a:r>
              <a:rPr lang="en-US" sz="2800" dirty="0"/>
              <a:t>!</a:t>
            </a:r>
          </a:p>
          <a:p>
            <a:r>
              <a:rPr lang="en-US" sz="2800" dirty="0"/>
              <a:t>When the people realized the glory of the Lord was in the temple, they fell down and put their faces to the </a:t>
            </a:r>
            <a:r>
              <a:rPr lang="en-US" sz="2800" b="1" u="sng" dirty="0"/>
              <a:t>ground</a:t>
            </a:r>
            <a:r>
              <a:rPr lang="en-US" sz="2800" dirty="0"/>
              <a:t> and worshiped.</a:t>
            </a:r>
          </a:p>
          <a:p>
            <a:r>
              <a:rPr lang="en-US" sz="2800" b="1" u="sng" dirty="0"/>
              <a:t>All</a:t>
            </a:r>
            <a:r>
              <a:rPr lang="en-US" sz="2800" dirty="0"/>
              <a:t> the priests had </a:t>
            </a:r>
            <a:r>
              <a:rPr lang="en-US" sz="2800" b="1" u="sng" dirty="0"/>
              <a:t>sanctified</a:t>
            </a:r>
            <a:r>
              <a:rPr lang="en-US" sz="2800" dirty="0"/>
              <a:t> themselves.</a:t>
            </a:r>
          </a:p>
          <a:p>
            <a:r>
              <a:rPr lang="en-US" sz="2800" dirty="0"/>
              <a:t>The Levites were dressed appropriately and had their instruments </a:t>
            </a:r>
            <a:r>
              <a:rPr lang="en-US" sz="2800" b="1" u="sng" dirty="0"/>
              <a:t>ready</a:t>
            </a:r>
            <a:r>
              <a:rPr lang="en-US" sz="2800" dirty="0"/>
              <a:t> to praise the Lord.</a:t>
            </a:r>
          </a:p>
          <a:p>
            <a:endParaRPr lang="en-US" sz="2800" dirty="0"/>
          </a:p>
          <a:p>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Preparing for God’s Presence</a:t>
            </a:r>
          </a:p>
        </p:txBody>
      </p:sp>
      <p:sp>
        <p:nvSpPr>
          <p:cNvPr id="3" name="Content Placeholder 2"/>
          <p:cNvSpPr>
            <a:spLocks noGrp="1"/>
          </p:cNvSpPr>
          <p:nvPr>
            <p:ph idx="1"/>
          </p:nvPr>
        </p:nvSpPr>
        <p:spPr>
          <a:xfrm>
            <a:off x="609600" y="1600200"/>
            <a:ext cx="7772400" cy="4708525"/>
          </a:xfrm>
        </p:spPr>
        <p:txBody>
          <a:bodyPr/>
          <a:lstStyle/>
          <a:p>
            <a:r>
              <a:rPr lang="en-US" dirty="0"/>
              <a:t>God told Moses that He would appear in a thick </a:t>
            </a:r>
            <a:r>
              <a:rPr lang="en-US" b="1" u="sng" dirty="0"/>
              <a:t>cloud</a:t>
            </a:r>
            <a:r>
              <a:rPr lang="en-US" dirty="0"/>
              <a:t> that is described in verse 18 as smoke.</a:t>
            </a:r>
          </a:p>
          <a:p>
            <a:r>
              <a:rPr lang="en-US" dirty="0"/>
              <a:t>On this occasion of worship God specifically instructed Moses to </a:t>
            </a:r>
            <a:r>
              <a:rPr lang="en-US" b="1" u="sng" dirty="0"/>
              <a:t>sanctify</a:t>
            </a:r>
            <a:r>
              <a:rPr lang="en-US" dirty="0"/>
              <a:t> the people and make sure they had on clean clothes.</a:t>
            </a:r>
          </a:p>
          <a:p>
            <a:endParaRPr lang="en-US" sz="2800" dirty="0"/>
          </a:p>
          <a:p>
            <a:endParaRPr lang="en-US" dirty="0"/>
          </a:p>
        </p:txBody>
      </p:sp>
    </p:spTree>
    <p:extLst>
      <p:ext uri="{BB962C8B-B14F-4D97-AF65-F5344CB8AC3E}">
        <p14:creationId xmlns:p14="http://schemas.microsoft.com/office/powerpoint/2010/main" val="226773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Preparing for God’s Presence</a:t>
            </a:r>
          </a:p>
        </p:txBody>
      </p:sp>
      <p:sp>
        <p:nvSpPr>
          <p:cNvPr id="3" name="Content Placeholder 2"/>
          <p:cNvSpPr>
            <a:spLocks noGrp="1"/>
          </p:cNvSpPr>
          <p:nvPr>
            <p:ph idx="1"/>
          </p:nvPr>
        </p:nvSpPr>
        <p:spPr>
          <a:xfrm>
            <a:off x="609600" y="1600200"/>
            <a:ext cx="7772400" cy="4708525"/>
          </a:xfrm>
        </p:spPr>
        <p:txBody>
          <a:bodyPr/>
          <a:lstStyle/>
          <a:p>
            <a:r>
              <a:rPr lang="en-US" b="1" dirty="0"/>
              <a:t>Practical Application:  How did you prepare yourself to worship God this morning?  What time did you go to bed?  What time did you get up? Did you pray before you came?  Have you made sure you are free of sin? Are you happy to come here and worship with fellow saints?  If not, why not?</a:t>
            </a:r>
            <a:endParaRPr lang="en-US" sz="2800" dirty="0"/>
          </a:p>
          <a:p>
            <a:endParaRPr lang="en-US" dirty="0"/>
          </a:p>
        </p:txBody>
      </p:sp>
    </p:spTree>
    <p:extLst>
      <p:ext uri="{BB962C8B-B14F-4D97-AF65-F5344CB8AC3E}">
        <p14:creationId xmlns:p14="http://schemas.microsoft.com/office/powerpoint/2010/main" val="1330025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Requesting God’s Presence</a:t>
            </a:r>
          </a:p>
        </p:txBody>
      </p:sp>
      <p:sp>
        <p:nvSpPr>
          <p:cNvPr id="3" name="Content Placeholder 2"/>
          <p:cNvSpPr>
            <a:spLocks noGrp="1"/>
          </p:cNvSpPr>
          <p:nvPr>
            <p:ph idx="1"/>
          </p:nvPr>
        </p:nvSpPr>
        <p:spPr>
          <a:xfrm>
            <a:off x="609600" y="1600200"/>
            <a:ext cx="7772400" cy="4708525"/>
          </a:xfrm>
        </p:spPr>
        <p:txBody>
          <a:bodyPr/>
          <a:lstStyle/>
          <a:p>
            <a:r>
              <a:rPr lang="en-US" sz="3000" dirty="0"/>
              <a:t>Solomon </a:t>
            </a:r>
            <a:r>
              <a:rPr lang="en-US" sz="3000" b="1" u="sng" dirty="0"/>
              <a:t>requested</a:t>
            </a:r>
            <a:r>
              <a:rPr lang="en-US" sz="3000" dirty="0"/>
              <a:t> God’s presence by saying “Arise, O Lord God, to Your resting place.”</a:t>
            </a:r>
          </a:p>
          <a:p>
            <a:r>
              <a:rPr lang="en-US" sz="3000" dirty="0"/>
              <a:t>Moses </a:t>
            </a:r>
            <a:r>
              <a:rPr lang="en-US" sz="3000" b="1" u="sng" dirty="0"/>
              <a:t>begged</a:t>
            </a:r>
            <a:r>
              <a:rPr lang="en-US" sz="3000" dirty="0"/>
              <a:t> for God’s presence to be among God’s people.  Moses realized the emptiness of life without God’s presence.</a:t>
            </a:r>
          </a:p>
          <a:p>
            <a:r>
              <a:rPr lang="en-US" sz="3000" b="1" u="sng" dirty="0"/>
              <a:t>Sin</a:t>
            </a:r>
            <a:r>
              <a:rPr lang="en-US" sz="3000" dirty="0"/>
              <a:t> cuts us off from God’s presence.</a:t>
            </a:r>
          </a:p>
          <a:p>
            <a:r>
              <a:rPr lang="en-US" sz="3000" dirty="0"/>
              <a:t>David knew that there is joy and </a:t>
            </a:r>
            <a:r>
              <a:rPr lang="en-US" sz="3000" b="1" u="sng" dirty="0"/>
              <a:t>gladness</a:t>
            </a:r>
            <a:r>
              <a:rPr lang="en-US" sz="3000" dirty="0"/>
              <a:t> in God’s presence.</a:t>
            </a:r>
          </a:p>
          <a:p>
            <a:endParaRPr lang="en-US" dirty="0"/>
          </a:p>
        </p:txBody>
      </p:sp>
    </p:spTree>
    <p:extLst>
      <p:ext uri="{BB962C8B-B14F-4D97-AF65-F5344CB8AC3E}">
        <p14:creationId xmlns:p14="http://schemas.microsoft.com/office/powerpoint/2010/main" val="353743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3800" b="1" dirty="0"/>
              <a:t>Requesting God’s Presence</a:t>
            </a:r>
          </a:p>
        </p:txBody>
      </p:sp>
      <p:sp>
        <p:nvSpPr>
          <p:cNvPr id="3" name="Content Placeholder 2"/>
          <p:cNvSpPr>
            <a:spLocks noGrp="1"/>
          </p:cNvSpPr>
          <p:nvPr>
            <p:ph idx="1"/>
          </p:nvPr>
        </p:nvSpPr>
        <p:spPr>
          <a:xfrm>
            <a:off x="609600" y="1600200"/>
            <a:ext cx="7772400" cy="4708525"/>
          </a:xfrm>
        </p:spPr>
        <p:txBody>
          <a:bodyPr/>
          <a:lstStyle/>
          <a:p>
            <a:r>
              <a:rPr lang="en-US" b="1" dirty="0"/>
              <a:t>Practical Application: Do you ask for God’s abiding presence?  We could start our worship with a prayer of cleansing, a request for God’s presence, and a prayer of praise.</a:t>
            </a:r>
            <a:endParaRPr lang="en-US" dirty="0"/>
          </a:p>
          <a:p>
            <a:pPr marL="0" indent="0">
              <a:buNone/>
            </a:pPr>
            <a:endParaRPr lang="en-US" dirty="0"/>
          </a:p>
        </p:txBody>
      </p:sp>
    </p:spTree>
    <p:extLst>
      <p:ext uri="{BB962C8B-B14F-4D97-AF65-F5344CB8AC3E}">
        <p14:creationId xmlns:p14="http://schemas.microsoft.com/office/powerpoint/2010/main" val="1166852749"/>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155435</TotalTime>
  <Words>781</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Worship  Examples of Worship – 4 Solomon</vt:lpstr>
      <vt:lpstr>Lessons We’ve Learned</vt:lpstr>
      <vt:lpstr>Points to Consider</vt:lpstr>
      <vt:lpstr>Preparing for God’s Presence</vt:lpstr>
      <vt:lpstr>Preparing for God’s Presence</vt:lpstr>
      <vt:lpstr>Preparing for God’s Presence</vt:lpstr>
      <vt:lpstr>Requesting God’s Presence</vt:lpstr>
      <vt:lpstr>Requesting God’s Presence</vt:lpstr>
      <vt:lpstr>Praising in God’s Presence</vt:lpstr>
      <vt:lpstr>Praising in God’s Presence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139</cp:revision>
  <cp:lastPrinted>2018-05-13T11:25:10Z</cp:lastPrinted>
  <dcterms:created xsi:type="dcterms:W3CDTF">2017-01-05T18:31:03Z</dcterms:created>
  <dcterms:modified xsi:type="dcterms:W3CDTF">2018-05-27T11:18:40Z</dcterms:modified>
</cp:coreProperties>
</file>