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09" r:id="rId2"/>
    <p:sldId id="293" r:id="rId3"/>
    <p:sldId id="294" r:id="rId4"/>
    <p:sldId id="295" r:id="rId5"/>
    <p:sldId id="310" r:id="rId6"/>
    <p:sldId id="311" r:id="rId7"/>
    <p:sldId id="312" r:id="rId8"/>
    <p:sldId id="313" r:id="rId9"/>
    <p:sldId id="314" r:id="rId10"/>
    <p:sldId id="315" r:id="rId11"/>
    <p:sldId id="316" r:id="rId12"/>
    <p:sldId id="317" r:id="rId13"/>
    <p:sldId id="318" r:id="rId14"/>
    <p:sldId id="319" r:id="rId15"/>
    <p:sldId id="320"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80" autoAdjust="0"/>
  </p:normalViewPr>
  <p:slideViewPr>
    <p:cSldViewPr>
      <p:cViewPr varScale="1">
        <p:scale>
          <a:sx n="114" d="100"/>
          <a:sy n="114" d="100"/>
        </p:scale>
        <p:origin x="156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5/6/2018</a:t>
            </a:fld>
            <a:endParaRPr lang="en-US"/>
          </a:p>
        </p:txBody>
      </p:sp>
      <p:sp>
        <p:nvSpPr>
          <p:cNvPr id="4" name="Footer Placeholder 3"/>
          <p:cNvSpPr>
            <a:spLocks noGrp="1"/>
          </p:cNvSpPr>
          <p:nvPr>
            <p:ph type="ftr" sz="quarter" idx="2"/>
          </p:nvPr>
        </p:nvSpPr>
        <p:spPr>
          <a:xfrm>
            <a:off x="0" y="8829678"/>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5/6/2018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8"/>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8"/>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E832E-E8D6-4298-A355-0DE3A5944F22}"/>
              </a:ext>
            </a:extLst>
          </p:cNvPr>
          <p:cNvSpPr txBox="1"/>
          <p:nvPr/>
        </p:nvSpPr>
        <p:spPr>
          <a:xfrm>
            <a:off x="533400" y="304800"/>
            <a:ext cx="7924800" cy="6186309"/>
          </a:xfrm>
          <a:prstGeom prst="rect">
            <a:avLst/>
          </a:prstGeom>
          <a:noFill/>
        </p:spPr>
        <p:txBody>
          <a:bodyPr wrap="square" rtlCol="0">
            <a:spAutoFit/>
          </a:bodyPr>
          <a:lstStyle/>
          <a:p>
            <a:r>
              <a:rPr lang="en-US" sz="2200" b="1" dirty="0"/>
              <a:t>Acts 6:1-7  </a:t>
            </a:r>
            <a:r>
              <a:rPr lang="en-US" sz="2200" dirty="0"/>
              <a:t>Now in those days, when the number of the disciples was multiplying, there arose a complaint against the Hebrews by the Hellenists, because their widows were neglected in the daily distribution. 2 Then the twelve summoned the multitude of the disciples and said, "It is not desirable that we should leave the word of God and serve tables. 3 Therefore, brethren, seek out from among you seven men of good reputation, full of the Holy Spirit and wisdom, whom we may appoint over this business; 4 but we will give ourselves continually to prayer and to the ministry of the word." 5 And the saying pleased the whole multitude. And they chose Stephen, a man full of faith and the Holy Spirit, and Philip, </a:t>
            </a:r>
            <a:r>
              <a:rPr lang="en-US" sz="2200" dirty="0" err="1"/>
              <a:t>Prochorus</a:t>
            </a:r>
            <a:r>
              <a:rPr lang="en-US" sz="2200" dirty="0"/>
              <a:t>, Nicanor, Timon, </a:t>
            </a:r>
            <a:r>
              <a:rPr lang="en-US" sz="2200" dirty="0" err="1"/>
              <a:t>Parmenas</a:t>
            </a:r>
            <a:r>
              <a:rPr lang="en-US" sz="2200" dirty="0"/>
              <a:t>, and Nicolas, a proselyte from Antioch, 6 whom they set before the apostles; and when they had prayed, they laid hands on them. 7 Then the word of God spread, and the number of the disciples multiplied greatly in Jerusalem, and a great many of the priests were obedient to the faith. NKJV</a:t>
            </a:r>
          </a:p>
        </p:txBody>
      </p:sp>
    </p:spTree>
    <p:extLst>
      <p:ext uri="{BB962C8B-B14F-4D97-AF65-F5344CB8AC3E}">
        <p14:creationId xmlns:p14="http://schemas.microsoft.com/office/powerpoint/2010/main" val="142775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Growth Brought Challenges</a:t>
            </a:r>
          </a:p>
        </p:txBody>
      </p:sp>
      <p:sp>
        <p:nvSpPr>
          <p:cNvPr id="3" name="Content Placeholder 2"/>
          <p:cNvSpPr>
            <a:spLocks noGrp="1"/>
          </p:cNvSpPr>
          <p:nvPr>
            <p:ph idx="1"/>
          </p:nvPr>
        </p:nvSpPr>
        <p:spPr>
          <a:xfrm>
            <a:off x="609600" y="1600200"/>
            <a:ext cx="7772400" cy="4708525"/>
          </a:xfrm>
        </p:spPr>
        <p:txBody>
          <a:bodyPr/>
          <a:lstStyle/>
          <a:p>
            <a:r>
              <a:rPr lang="en-US" sz="3000" b="1" dirty="0"/>
              <a:t>Practical Application: When we grow, we will face challenges.  Satan is not going to idly sit back and watch us grow.  We must anticipate those challenges and be ready to overcome them.  We should start praying for wisdom that will help us overcome future challenges today.  We need to develop faith to withstand future challenges.</a:t>
            </a:r>
            <a:endParaRPr lang="en-US" sz="3000" dirty="0"/>
          </a:p>
        </p:txBody>
      </p:sp>
    </p:spTree>
    <p:extLst>
      <p:ext uri="{BB962C8B-B14F-4D97-AF65-F5344CB8AC3E}">
        <p14:creationId xmlns:p14="http://schemas.microsoft.com/office/powerpoint/2010/main" val="3294946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Everyone Did Their Part</a:t>
            </a:r>
          </a:p>
        </p:txBody>
      </p:sp>
      <p:sp>
        <p:nvSpPr>
          <p:cNvPr id="3" name="Content Placeholder 2"/>
          <p:cNvSpPr>
            <a:spLocks noGrp="1"/>
          </p:cNvSpPr>
          <p:nvPr>
            <p:ph idx="1"/>
          </p:nvPr>
        </p:nvSpPr>
        <p:spPr>
          <a:xfrm>
            <a:off x="609600" y="1600200"/>
            <a:ext cx="7772400" cy="4708525"/>
          </a:xfrm>
        </p:spPr>
        <p:txBody>
          <a:bodyPr/>
          <a:lstStyle/>
          <a:p>
            <a:r>
              <a:rPr lang="en-US" dirty="0"/>
              <a:t>The Apostles knew that the church would not continue to grow if they </a:t>
            </a:r>
            <a:r>
              <a:rPr lang="en-US" b="1" u="sng" dirty="0"/>
              <a:t>left</a:t>
            </a:r>
            <a:r>
              <a:rPr lang="en-US" dirty="0"/>
              <a:t> the word to take care of the widows’ physical needs.</a:t>
            </a:r>
          </a:p>
          <a:p>
            <a:r>
              <a:rPr lang="en-US" dirty="0"/>
              <a:t>However, they did not neglect those needs.  There were men “full of the Holy Spirit and wisdom” </a:t>
            </a:r>
            <a:r>
              <a:rPr lang="en-US" b="1" u="sng" dirty="0"/>
              <a:t>ready</a:t>
            </a:r>
            <a:r>
              <a:rPr lang="en-US" dirty="0"/>
              <a:t> to handle that business.</a:t>
            </a:r>
          </a:p>
          <a:p>
            <a:endParaRPr lang="en-US" sz="3000" dirty="0"/>
          </a:p>
        </p:txBody>
      </p:sp>
    </p:spTree>
    <p:extLst>
      <p:ext uri="{BB962C8B-B14F-4D97-AF65-F5344CB8AC3E}">
        <p14:creationId xmlns:p14="http://schemas.microsoft.com/office/powerpoint/2010/main" val="266738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Everyone Did Their Part</a:t>
            </a:r>
          </a:p>
        </p:txBody>
      </p:sp>
      <p:sp>
        <p:nvSpPr>
          <p:cNvPr id="3" name="Content Placeholder 2"/>
          <p:cNvSpPr>
            <a:spLocks noGrp="1"/>
          </p:cNvSpPr>
          <p:nvPr>
            <p:ph idx="1"/>
          </p:nvPr>
        </p:nvSpPr>
        <p:spPr>
          <a:xfrm>
            <a:off x="609600" y="1600200"/>
            <a:ext cx="7772400" cy="4708525"/>
          </a:xfrm>
        </p:spPr>
        <p:txBody>
          <a:bodyPr/>
          <a:lstStyle/>
          <a:p>
            <a:r>
              <a:rPr lang="en-US" sz="2800" dirty="0"/>
              <a:t>God </a:t>
            </a:r>
            <a:r>
              <a:rPr lang="en-US" sz="2800" b="1" u="sng" dirty="0"/>
              <a:t>promised</a:t>
            </a:r>
            <a:r>
              <a:rPr lang="en-US" sz="2800" dirty="0"/>
              <a:t> Abraham, before he had any children, that He would give him many descendants and a land for them to live in.</a:t>
            </a:r>
          </a:p>
          <a:p>
            <a:r>
              <a:rPr lang="en-US" sz="2800" dirty="0"/>
              <a:t>God </a:t>
            </a:r>
            <a:r>
              <a:rPr lang="en-US" sz="2800" b="1" u="sng" dirty="0"/>
              <a:t>confirmed</a:t>
            </a:r>
            <a:r>
              <a:rPr lang="en-US" sz="2800" dirty="0"/>
              <a:t> that covenant with the sign of circumcision.</a:t>
            </a:r>
          </a:p>
          <a:p>
            <a:r>
              <a:rPr lang="en-US" sz="2800" dirty="0"/>
              <a:t>God </a:t>
            </a:r>
            <a:r>
              <a:rPr lang="en-US" sz="2800" b="1" u="sng" dirty="0"/>
              <a:t>delivered</a:t>
            </a:r>
            <a:r>
              <a:rPr lang="en-US" sz="2800" dirty="0"/>
              <a:t> Joseph and </a:t>
            </a:r>
            <a:r>
              <a:rPr lang="en-US" sz="2800" b="1" u="sng" dirty="0"/>
              <a:t>gave</a:t>
            </a:r>
            <a:r>
              <a:rPr lang="en-US" sz="2800" dirty="0"/>
              <a:t> him favor and wisdom in the sight of Pharaoh.</a:t>
            </a:r>
          </a:p>
          <a:p>
            <a:r>
              <a:rPr lang="en-US" sz="2800" dirty="0"/>
              <a:t>God </a:t>
            </a:r>
            <a:r>
              <a:rPr lang="en-US" sz="2800" b="1" u="sng" dirty="0"/>
              <a:t>fulfilled</a:t>
            </a:r>
            <a:r>
              <a:rPr lang="en-US" sz="2800" dirty="0"/>
              <a:t> the promise of Abraham having many descendants.</a:t>
            </a:r>
          </a:p>
          <a:p>
            <a:endParaRPr lang="en-US" sz="3000" dirty="0"/>
          </a:p>
        </p:txBody>
      </p:sp>
    </p:spTree>
    <p:extLst>
      <p:ext uri="{BB962C8B-B14F-4D97-AF65-F5344CB8AC3E}">
        <p14:creationId xmlns:p14="http://schemas.microsoft.com/office/powerpoint/2010/main" val="334793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Everyone Did Their Part</a:t>
            </a:r>
          </a:p>
        </p:txBody>
      </p:sp>
      <p:sp>
        <p:nvSpPr>
          <p:cNvPr id="3" name="Content Placeholder 2"/>
          <p:cNvSpPr>
            <a:spLocks noGrp="1"/>
          </p:cNvSpPr>
          <p:nvPr>
            <p:ph idx="1"/>
          </p:nvPr>
        </p:nvSpPr>
        <p:spPr>
          <a:xfrm>
            <a:off x="609600" y="1600200"/>
            <a:ext cx="7772400" cy="4708525"/>
          </a:xfrm>
        </p:spPr>
        <p:txBody>
          <a:bodyPr/>
          <a:lstStyle/>
          <a:p>
            <a:r>
              <a:rPr lang="en-US" dirty="0"/>
              <a:t>God </a:t>
            </a:r>
            <a:r>
              <a:rPr lang="en-US" b="1" u="sng" dirty="0"/>
              <a:t>sent</a:t>
            </a:r>
            <a:r>
              <a:rPr lang="en-US" dirty="0"/>
              <a:t> Moses to </a:t>
            </a:r>
            <a:r>
              <a:rPr lang="en-US" b="1" u="sng" dirty="0"/>
              <a:t>deliver</a:t>
            </a:r>
            <a:r>
              <a:rPr lang="en-US" dirty="0"/>
              <a:t> His people from Egyptian bondage.</a:t>
            </a:r>
          </a:p>
          <a:p>
            <a:r>
              <a:rPr lang="en-US" dirty="0"/>
              <a:t>Stephen notes that God promised the people, through Moses, that He would raise up another prophet that they should </a:t>
            </a:r>
            <a:r>
              <a:rPr lang="en-US" b="1" u="sng" dirty="0"/>
              <a:t>listen</a:t>
            </a:r>
            <a:r>
              <a:rPr lang="en-US" dirty="0"/>
              <a:t> to.</a:t>
            </a:r>
          </a:p>
          <a:p>
            <a:endParaRPr lang="en-US" sz="3000" dirty="0"/>
          </a:p>
        </p:txBody>
      </p:sp>
    </p:spTree>
    <p:extLst>
      <p:ext uri="{BB962C8B-B14F-4D97-AF65-F5344CB8AC3E}">
        <p14:creationId xmlns:p14="http://schemas.microsoft.com/office/powerpoint/2010/main" val="173708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Everyone Did Their Part</a:t>
            </a:r>
          </a:p>
        </p:txBody>
      </p:sp>
      <p:sp>
        <p:nvSpPr>
          <p:cNvPr id="3" name="Content Placeholder 2"/>
          <p:cNvSpPr>
            <a:spLocks noGrp="1"/>
          </p:cNvSpPr>
          <p:nvPr>
            <p:ph idx="1"/>
          </p:nvPr>
        </p:nvSpPr>
        <p:spPr>
          <a:xfrm>
            <a:off x="609600" y="1600200"/>
            <a:ext cx="7772400" cy="4708525"/>
          </a:xfrm>
        </p:spPr>
        <p:txBody>
          <a:bodyPr/>
          <a:lstStyle/>
          <a:p>
            <a:r>
              <a:rPr lang="en-US" dirty="0"/>
              <a:t>Stephen told them exactly where they stood in God’s eyes. </a:t>
            </a:r>
          </a:p>
          <a:p>
            <a:r>
              <a:rPr lang="en-US" dirty="0"/>
              <a:t>They were guilty of killing the Just One who the prophets foretold would come to </a:t>
            </a:r>
            <a:r>
              <a:rPr lang="en-US" b="1" u="sng" dirty="0"/>
              <a:t>deliver</a:t>
            </a:r>
            <a:r>
              <a:rPr lang="en-US" dirty="0"/>
              <a:t> the people from the bondage of sin in the same way Moses delivered them from the bondage of Egypt.</a:t>
            </a:r>
          </a:p>
          <a:p>
            <a:r>
              <a:rPr lang="en-US" dirty="0"/>
              <a:t>Stephen was willing to </a:t>
            </a:r>
            <a:r>
              <a:rPr lang="en-US" b="1" u="sng" dirty="0"/>
              <a:t>die</a:t>
            </a:r>
            <a:r>
              <a:rPr lang="en-US" dirty="0"/>
              <a:t> for Christ.  Stephen was a committed foot soldier.</a:t>
            </a:r>
          </a:p>
        </p:txBody>
      </p:sp>
    </p:spTree>
    <p:extLst>
      <p:ext uri="{BB962C8B-B14F-4D97-AF65-F5344CB8AC3E}">
        <p14:creationId xmlns:p14="http://schemas.microsoft.com/office/powerpoint/2010/main" val="227710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Everyone Did Their Part</a:t>
            </a:r>
          </a:p>
        </p:txBody>
      </p:sp>
      <p:sp>
        <p:nvSpPr>
          <p:cNvPr id="3" name="Content Placeholder 2"/>
          <p:cNvSpPr>
            <a:spLocks noGrp="1"/>
          </p:cNvSpPr>
          <p:nvPr>
            <p:ph idx="1"/>
          </p:nvPr>
        </p:nvSpPr>
        <p:spPr>
          <a:xfrm>
            <a:off x="609600" y="1600200"/>
            <a:ext cx="7772400" cy="4708525"/>
          </a:xfrm>
        </p:spPr>
        <p:txBody>
          <a:bodyPr/>
          <a:lstStyle/>
          <a:p>
            <a:r>
              <a:rPr lang="en-US" sz="2200" b="1" dirty="0"/>
              <a:t>Practical Application:  We need people who are full of faith and can tell God’s story to others.  We need people who have the courage to tell people where they stand in God’s eyes.  We need people willing to die to get God’s message of salvation to the people.  We need every member willing to play their part in this process.  </a:t>
            </a:r>
            <a:endParaRPr lang="en-US" sz="2200" dirty="0"/>
          </a:p>
          <a:p>
            <a:r>
              <a:rPr lang="en-US" sz="2200" b="1" dirty="0"/>
              <a:t> As we do this, we also need to remember that not everyone who is “cut to the heart” will respond favorably.  Some will cause us much pain.  Always have faith that in our suffering, God has the power to awaken a man from Tarsus named Saul.</a:t>
            </a:r>
            <a:endParaRPr lang="en-US" sz="2200" dirty="0"/>
          </a:p>
          <a:p>
            <a:pPr marL="0" indent="0">
              <a:buNone/>
            </a:pPr>
            <a:endParaRPr lang="en-US" sz="2000" dirty="0"/>
          </a:p>
          <a:p>
            <a:endParaRPr lang="en-US" dirty="0"/>
          </a:p>
        </p:txBody>
      </p:sp>
    </p:spTree>
    <p:extLst>
      <p:ext uri="{BB962C8B-B14F-4D97-AF65-F5344CB8AC3E}">
        <p14:creationId xmlns:p14="http://schemas.microsoft.com/office/powerpoint/2010/main" val="3845118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Evangelism in the Book of Acts</a:t>
            </a:r>
            <a:br>
              <a:rPr lang="en-US" b="1" dirty="0"/>
            </a:br>
            <a:br>
              <a:rPr lang="en-US" b="1" dirty="0"/>
            </a:br>
            <a:r>
              <a:rPr lang="en-US" sz="4000" b="1" dirty="0" err="1"/>
              <a:t>Acts</a:t>
            </a:r>
            <a:r>
              <a:rPr lang="en-US" sz="4000" b="1" dirty="0"/>
              <a:t> 6-7 - Focus</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The church was growing</a:t>
            </a:r>
          </a:p>
          <a:p>
            <a:pPr lvl="0"/>
            <a:r>
              <a:rPr lang="en-US" dirty="0"/>
              <a:t>Growth brought challenges</a:t>
            </a:r>
          </a:p>
          <a:p>
            <a:pPr lvl="0"/>
            <a:r>
              <a:rPr lang="en-US" dirty="0"/>
              <a:t>Challenges were overcome when everyone did their part</a:t>
            </a:r>
          </a:p>
          <a:p>
            <a:pPr marL="0" lv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The Church was Growing</a:t>
            </a:r>
          </a:p>
        </p:txBody>
      </p:sp>
      <p:sp>
        <p:nvSpPr>
          <p:cNvPr id="3" name="Content Placeholder 2"/>
          <p:cNvSpPr>
            <a:spLocks noGrp="1"/>
          </p:cNvSpPr>
          <p:nvPr>
            <p:ph idx="1"/>
          </p:nvPr>
        </p:nvSpPr>
        <p:spPr>
          <a:xfrm>
            <a:off x="609600" y="1600200"/>
            <a:ext cx="7772400" cy="4708525"/>
          </a:xfrm>
        </p:spPr>
        <p:txBody>
          <a:bodyPr/>
          <a:lstStyle/>
          <a:p>
            <a:r>
              <a:rPr lang="en-US" dirty="0"/>
              <a:t>It is amazing that everything we read about in the Book of Acts started with </a:t>
            </a:r>
            <a:r>
              <a:rPr lang="en-US" b="1" u="sng" dirty="0"/>
              <a:t>120</a:t>
            </a:r>
            <a:r>
              <a:rPr lang="en-US" dirty="0"/>
              <a:t> people.  </a:t>
            </a:r>
          </a:p>
          <a:p>
            <a:r>
              <a:rPr lang="en-US" dirty="0"/>
              <a:t>After Peter’s first sermon about </a:t>
            </a:r>
            <a:r>
              <a:rPr lang="en-US" b="1" u="sng" dirty="0"/>
              <a:t>3,000</a:t>
            </a:r>
            <a:r>
              <a:rPr lang="en-US" dirty="0"/>
              <a:t> souls were added to them.</a:t>
            </a:r>
          </a:p>
          <a:p>
            <a:r>
              <a:rPr lang="en-US" dirty="0"/>
              <a:t>The Lord was adding to the church </a:t>
            </a:r>
            <a:r>
              <a:rPr lang="en-US" b="1" u="sng" dirty="0"/>
              <a:t>daily</a:t>
            </a:r>
            <a:r>
              <a:rPr lang="en-US" dirty="0"/>
              <a:t>.</a:t>
            </a:r>
          </a:p>
          <a:p>
            <a:r>
              <a:rPr lang="en-US" dirty="0"/>
              <a:t>At this point the number of </a:t>
            </a:r>
            <a:r>
              <a:rPr lang="en-US" b="1" u="sng" dirty="0"/>
              <a:t>men</a:t>
            </a:r>
            <a:r>
              <a:rPr lang="en-US" dirty="0"/>
              <a:t> reached 5,000.</a:t>
            </a:r>
          </a:p>
          <a:p>
            <a:endParaRPr lang="en-US" dirty="0"/>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The Church was Growing</a:t>
            </a:r>
          </a:p>
        </p:txBody>
      </p:sp>
      <p:sp>
        <p:nvSpPr>
          <p:cNvPr id="3" name="Content Placeholder 2"/>
          <p:cNvSpPr>
            <a:spLocks noGrp="1"/>
          </p:cNvSpPr>
          <p:nvPr>
            <p:ph idx="1"/>
          </p:nvPr>
        </p:nvSpPr>
        <p:spPr>
          <a:xfrm>
            <a:off x="609600" y="1600200"/>
            <a:ext cx="7772400" cy="4708525"/>
          </a:xfrm>
        </p:spPr>
        <p:txBody>
          <a:bodyPr/>
          <a:lstStyle/>
          <a:p>
            <a:r>
              <a:rPr lang="en-US" dirty="0"/>
              <a:t>The believers were increasingly added to the Lord, </a:t>
            </a:r>
            <a:r>
              <a:rPr lang="en-US" b="1" u="sng" dirty="0"/>
              <a:t>multitudes</a:t>
            </a:r>
            <a:r>
              <a:rPr lang="en-US" dirty="0"/>
              <a:t> of both men and women.</a:t>
            </a:r>
          </a:p>
          <a:p>
            <a:r>
              <a:rPr lang="en-US" dirty="0"/>
              <a:t>In our text we have recorded that the number of the disciples was </a:t>
            </a:r>
            <a:r>
              <a:rPr lang="en-US" b="1" u="sng" dirty="0"/>
              <a:t>multiplying</a:t>
            </a:r>
            <a:r>
              <a:rPr lang="en-US" dirty="0"/>
              <a:t>.</a:t>
            </a:r>
          </a:p>
          <a:p>
            <a:endParaRPr lang="en-US" dirty="0"/>
          </a:p>
        </p:txBody>
      </p:sp>
    </p:spTree>
    <p:extLst>
      <p:ext uri="{BB962C8B-B14F-4D97-AF65-F5344CB8AC3E}">
        <p14:creationId xmlns:p14="http://schemas.microsoft.com/office/powerpoint/2010/main" val="264620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The Church was Growing</a:t>
            </a:r>
          </a:p>
        </p:txBody>
      </p:sp>
      <p:sp>
        <p:nvSpPr>
          <p:cNvPr id="3" name="Content Placeholder 2"/>
          <p:cNvSpPr>
            <a:spLocks noGrp="1"/>
          </p:cNvSpPr>
          <p:nvPr>
            <p:ph idx="1"/>
          </p:nvPr>
        </p:nvSpPr>
        <p:spPr>
          <a:xfrm>
            <a:off x="609600" y="1600200"/>
            <a:ext cx="7772400" cy="4708525"/>
          </a:xfrm>
        </p:spPr>
        <p:txBody>
          <a:bodyPr/>
          <a:lstStyle/>
          <a:p>
            <a:r>
              <a:rPr lang="en-US" dirty="0"/>
              <a:t>After the incident with the Hellenist widows was solved, the number of the disciples multiplied </a:t>
            </a:r>
            <a:r>
              <a:rPr lang="en-US" b="1" u="sng" dirty="0"/>
              <a:t>greatly</a:t>
            </a:r>
            <a:r>
              <a:rPr lang="en-US" dirty="0"/>
              <a:t> in Jerusalem.  Even some of the priests were obedient to the faith.</a:t>
            </a:r>
          </a:p>
          <a:p>
            <a:r>
              <a:rPr lang="en-US" dirty="0"/>
              <a:t>Through it all, it was the spreading of the </a:t>
            </a:r>
            <a:r>
              <a:rPr lang="en-US" b="1" u="sng" dirty="0"/>
              <a:t>word</a:t>
            </a:r>
            <a:r>
              <a:rPr lang="en-US" dirty="0"/>
              <a:t> of God that brought the increase.</a:t>
            </a:r>
          </a:p>
          <a:p>
            <a:endParaRPr lang="en-US" dirty="0"/>
          </a:p>
        </p:txBody>
      </p:sp>
    </p:spTree>
    <p:extLst>
      <p:ext uri="{BB962C8B-B14F-4D97-AF65-F5344CB8AC3E}">
        <p14:creationId xmlns:p14="http://schemas.microsoft.com/office/powerpoint/2010/main" val="2509700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The Church was Growing</a:t>
            </a:r>
          </a:p>
        </p:txBody>
      </p:sp>
      <p:sp>
        <p:nvSpPr>
          <p:cNvPr id="3" name="Content Placeholder 2"/>
          <p:cNvSpPr>
            <a:spLocks noGrp="1"/>
          </p:cNvSpPr>
          <p:nvPr>
            <p:ph idx="1"/>
          </p:nvPr>
        </p:nvSpPr>
        <p:spPr>
          <a:xfrm>
            <a:off x="609600" y="1600200"/>
            <a:ext cx="7772400" cy="4708525"/>
          </a:xfrm>
        </p:spPr>
        <p:txBody>
          <a:bodyPr/>
          <a:lstStyle/>
          <a:p>
            <a:r>
              <a:rPr lang="en-US" b="1" dirty="0"/>
              <a:t>Practical application:  We need to spread the word to as many people as we can.  This applies to us as a group and to each of us individually.  When we plant and water, God will give the increase.</a:t>
            </a:r>
            <a:endParaRPr lang="en-US" dirty="0"/>
          </a:p>
          <a:p>
            <a:endParaRPr lang="en-US" dirty="0"/>
          </a:p>
        </p:txBody>
      </p:sp>
    </p:spTree>
    <p:extLst>
      <p:ext uri="{BB962C8B-B14F-4D97-AF65-F5344CB8AC3E}">
        <p14:creationId xmlns:p14="http://schemas.microsoft.com/office/powerpoint/2010/main" val="312178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Growth Brought Challenges</a:t>
            </a:r>
          </a:p>
        </p:txBody>
      </p:sp>
      <p:sp>
        <p:nvSpPr>
          <p:cNvPr id="3" name="Content Placeholder 2"/>
          <p:cNvSpPr>
            <a:spLocks noGrp="1"/>
          </p:cNvSpPr>
          <p:nvPr>
            <p:ph idx="1"/>
          </p:nvPr>
        </p:nvSpPr>
        <p:spPr>
          <a:xfrm>
            <a:off x="609600" y="1600200"/>
            <a:ext cx="7772400" cy="4708525"/>
          </a:xfrm>
        </p:spPr>
        <p:txBody>
          <a:bodyPr/>
          <a:lstStyle/>
          <a:p>
            <a:r>
              <a:rPr lang="en-US" dirty="0"/>
              <a:t>Since their numbers were growing so quickly, there was a problem with the Hellenist widows being neglected when it came to the </a:t>
            </a:r>
            <a:r>
              <a:rPr lang="en-US" b="1" u="sng" dirty="0"/>
              <a:t>distributing</a:t>
            </a:r>
            <a:r>
              <a:rPr lang="en-US" dirty="0"/>
              <a:t> of the daily provisions.</a:t>
            </a:r>
          </a:p>
          <a:p>
            <a:r>
              <a:rPr lang="en-US" dirty="0"/>
              <a:t>Up until this point, the apostles </a:t>
            </a:r>
            <a:r>
              <a:rPr lang="en-US" b="1" u="sng" dirty="0"/>
              <a:t>personally</a:t>
            </a:r>
            <a:r>
              <a:rPr lang="en-US" dirty="0"/>
              <a:t> collected and distributed the funds that the early Christians were contributing.</a:t>
            </a:r>
          </a:p>
        </p:txBody>
      </p:sp>
    </p:spTree>
    <p:extLst>
      <p:ext uri="{BB962C8B-B14F-4D97-AF65-F5344CB8AC3E}">
        <p14:creationId xmlns:p14="http://schemas.microsoft.com/office/powerpoint/2010/main" val="170938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Growth Brought Challenges</a:t>
            </a:r>
          </a:p>
        </p:txBody>
      </p:sp>
      <p:sp>
        <p:nvSpPr>
          <p:cNvPr id="3" name="Content Placeholder 2"/>
          <p:cNvSpPr>
            <a:spLocks noGrp="1"/>
          </p:cNvSpPr>
          <p:nvPr>
            <p:ph idx="1"/>
          </p:nvPr>
        </p:nvSpPr>
        <p:spPr>
          <a:xfrm>
            <a:off x="609600" y="1600200"/>
            <a:ext cx="7772400" cy="4708525"/>
          </a:xfrm>
        </p:spPr>
        <p:txBody>
          <a:bodyPr/>
          <a:lstStyle/>
          <a:p>
            <a:r>
              <a:rPr lang="en-US" dirty="0"/>
              <a:t>Growth brought </a:t>
            </a:r>
            <a:r>
              <a:rPr lang="en-US" b="1" u="sng" dirty="0"/>
              <a:t>negative</a:t>
            </a:r>
            <a:r>
              <a:rPr lang="en-US" dirty="0"/>
              <a:t> attention. </a:t>
            </a:r>
          </a:p>
          <a:p>
            <a:r>
              <a:rPr lang="en-US" dirty="0"/>
              <a:t>Growth brought </a:t>
            </a:r>
            <a:r>
              <a:rPr lang="en-US" b="1" u="sng" dirty="0"/>
              <a:t>false</a:t>
            </a:r>
            <a:r>
              <a:rPr lang="en-US" dirty="0"/>
              <a:t> witnesses.</a:t>
            </a:r>
          </a:p>
          <a:p>
            <a:r>
              <a:rPr lang="en-US" dirty="0"/>
              <a:t>Growth brought </a:t>
            </a:r>
            <a:r>
              <a:rPr lang="en-US" b="1" u="sng" dirty="0"/>
              <a:t>death</a:t>
            </a:r>
            <a:r>
              <a:rPr lang="en-US" dirty="0"/>
              <a:t>.</a:t>
            </a:r>
          </a:p>
          <a:p>
            <a:endParaRPr lang="en-US" dirty="0"/>
          </a:p>
        </p:txBody>
      </p:sp>
    </p:spTree>
    <p:extLst>
      <p:ext uri="{BB962C8B-B14F-4D97-AF65-F5344CB8AC3E}">
        <p14:creationId xmlns:p14="http://schemas.microsoft.com/office/powerpoint/2010/main" val="386600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155413</TotalTime>
  <Words>854</Words>
  <Application>Microsoft Office PowerPoint</Application>
  <PresentationFormat>On-screen Show (4:3)</PresentationFormat>
  <Paragraphs>46</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Default Design</vt:lpstr>
      <vt:lpstr>PowerPoint Presentation</vt:lpstr>
      <vt:lpstr>Evangelism in the Book of Acts  Acts 6-7 - Focus</vt:lpstr>
      <vt:lpstr>Points to Consider</vt:lpstr>
      <vt:lpstr>The Church was Growing</vt:lpstr>
      <vt:lpstr>The Church was Growing</vt:lpstr>
      <vt:lpstr>The Church was Growing</vt:lpstr>
      <vt:lpstr>The Church was Growing</vt:lpstr>
      <vt:lpstr>Growth Brought Challenges</vt:lpstr>
      <vt:lpstr>Growth Brought Challenges</vt:lpstr>
      <vt:lpstr>Growth Brought Challenges</vt:lpstr>
      <vt:lpstr>Everyone Did Their Part</vt:lpstr>
      <vt:lpstr>Everyone Did Their Part</vt:lpstr>
      <vt:lpstr>Everyone Did Their Part</vt:lpstr>
      <vt:lpstr>Everyone Did Their Part</vt:lpstr>
      <vt:lpstr>Everyone Did Their Part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135</cp:revision>
  <cp:lastPrinted>2018-04-22T10:58:58Z</cp:lastPrinted>
  <dcterms:created xsi:type="dcterms:W3CDTF">2017-01-05T18:31:03Z</dcterms:created>
  <dcterms:modified xsi:type="dcterms:W3CDTF">2018-05-06T19:43:17Z</dcterms:modified>
</cp:coreProperties>
</file>