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09" r:id="rId2"/>
    <p:sldId id="293" r:id="rId3"/>
    <p:sldId id="294" r:id="rId4"/>
    <p:sldId id="295" r:id="rId5"/>
    <p:sldId id="310" r:id="rId6"/>
    <p:sldId id="311" r:id="rId7"/>
    <p:sldId id="312" r:id="rId8"/>
    <p:sldId id="313" r:id="rId9"/>
    <p:sldId id="314" r:id="rId10"/>
    <p:sldId id="315" r:id="rId11"/>
    <p:sldId id="316" r:id="rId1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280" autoAdjust="0"/>
  </p:normalViewPr>
  <p:slideViewPr>
    <p:cSldViewPr>
      <p:cViewPr varScale="1">
        <p:scale>
          <a:sx n="114" d="100"/>
          <a:sy n="114" d="100"/>
        </p:scale>
        <p:origin x="1560"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7840" cy="466725"/>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938" y="3"/>
            <a:ext cx="303784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C0E74022-88B6-4BD3-9BF1-51DCA895BB13}" type="datetimeFigureOut">
              <a:rPr lang="en-US"/>
              <a:pPr>
                <a:defRPr/>
              </a:pPr>
              <a:t>4/22/2018</a:t>
            </a:fld>
            <a:endParaRPr lang="en-US"/>
          </a:p>
        </p:txBody>
      </p:sp>
      <p:sp>
        <p:nvSpPr>
          <p:cNvPr id="4" name="Footer Placeholder 3"/>
          <p:cNvSpPr>
            <a:spLocks noGrp="1"/>
          </p:cNvSpPr>
          <p:nvPr>
            <p:ph type="ftr" sz="quarter" idx="2"/>
          </p:nvPr>
        </p:nvSpPr>
        <p:spPr>
          <a:xfrm>
            <a:off x="0" y="8829678"/>
            <a:ext cx="3037840" cy="466725"/>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938" y="8829678"/>
            <a:ext cx="303784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85FF1548-E202-4EE9-8B4D-F10B84CFAAF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7840" cy="466725"/>
          </a:xfrm>
          <a:prstGeom prst="rect">
            <a:avLst/>
          </a:prstGeom>
        </p:spPr>
        <p:txBody>
          <a:bodyPr vert="horz" lIns="91440" tIns="45720" rIns="91440" bIns="45720" rtlCol="0"/>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idx="1"/>
          </p:nvPr>
        </p:nvSpPr>
        <p:spPr>
          <a:xfrm>
            <a:off x="3970938" y="3"/>
            <a:ext cx="303784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15F29236-8DDA-4D0A-B7A0-F56A6824A5CB}" type="datetimeFigureOut">
              <a:rPr lang="en-US"/>
              <a:pPr>
                <a:defRPr/>
              </a:pPr>
              <a:t>4/22/2018</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040" y="4473578"/>
            <a:ext cx="5608320" cy="3660775"/>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8"/>
            <a:ext cx="3037840" cy="466725"/>
          </a:xfrm>
          <a:prstGeom prst="rect">
            <a:avLst/>
          </a:prstGeom>
        </p:spPr>
        <p:txBody>
          <a:bodyPr vert="horz" lIns="91440" tIns="45720" rIns="91440" bIns="45720" rtlCol="0" anchor="b"/>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7" name="Slide Number Placeholder 6"/>
          <p:cNvSpPr>
            <a:spLocks noGrp="1"/>
          </p:cNvSpPr>
          <p:nvPr>
            <p:ph type="sldNum" sz="quarter" idx="5"/>
          </p:nvPr>
        </p:nvSpPr>
        <p:spPr>
          <a:xfrm>
            <a:off x="3970938" y="8829678"/>
            <a:ext cx="303784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3BFC9E5C-B1AC-489E-A843-917E023FDCA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C3F5644-26AE-4B1F-8476-FD33FC4364CA}"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631A01A-1110-4D14-A1F3-5905B79E8936}"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BFFA218-AA41-4E63-8372-EBBB36D0649B}"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896E64F-3042-4E1D-ACBA-5F435963B661}"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1D4E913-E107-4776-A5F6-D0D443917315}"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22A02B0-B405-4540-8687-250F15401D83}"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7528C44-CA74-4DCF-8587-3BBAC3D40E87}"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D0BAFD4-2AD0-4EDE-B24E-1ACFCA100615}"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A949276-1BFC-4E96-AC2E-88B4AFFF12C9}"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FA4723D-BE8B-4CD5-B033-38049E2F31AA}"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1AF42AB-410D-4CF7-AC58-4CEDD17FC782}"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a:defRPr/>
            </a:pPr>
            <a:fld id="{B31E64A7-E2AA-4235-8E19-9089993B07DA}" type="slidenum">
              <a:rPr lang="en-US" altLang="en-US"/>
              <a:pPr>
                <a:defRPr/>
              </a:pPr>
              <a:t>‹#›</a:t>
            </a:fld>
            <a:endParaRPr lang="en-US" altLang="en-US" dirty="0"/>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DDE832E-E8D6-4298-A355-0DE3A5944F22}"/>
              </a:ext>
            </a:extLst>
          </p:cNvPr>
          <p:cNvSpPr txBox="1"/>
          <p:nvPr/>
        </p:nvSpPr>
        <p:spPr>
          <a:xfrm>
            <a:off x="533400" y="304800"/>
            <a:ext cx="7924800" cy="6240170"/>
          </a:xfrm>
          <a:prstGeom prst="rect">
            <a:avLst/>
          </a:prstGeom>
          <a:noFill/>
        </p:spPr>
        <p:txBody>
          <a:bodyPr wrap="square" rtlCol="0">
            <a:spAutoFit/>
          </a:bodyPr>
          <a:lstStyle/>
          <a:p>
            <a:r>
              <a:rPr lang="en-US" sz="2350" b="1" dirty="0"/>
              <a:t>Ex 33:7-11</a:t>
            </a:r>
            <a:r>
              <a:rPr lang="en-US" sz="2350" dirty="0"/>
              <a:t>  </a:t>
            </a:r>
            <a:r>
              <a:rPr lang="en-US" sz="2350" i="1" dirty="0"/>
              <a:t>Moses took his tent and pitched it outside the camp, far from the camp, and called it the tabernacle of meeting. And it came to pass that everyone who sought the Lord went out to the tabernacle of meeting which was outside the camp. 8 So it was, whenever Moses went out to the tabernacle, that all the people rose, and each man stood at his tent door and watched Moses until he had gone into the tabernacle. 9 And it came to pass, when Moses entered the tabernacle, that the pillar of cloud descended and stood at the door of the tabernacle, and the Lord talked with Moses. 10 All the people saw the pillar of cloud standing at the tabernacle door, and all the people rose and worshiped, each man in his tent door. 11 So the Lord spoke to Moses face to face, as a man speaks to his friend. And he would return to the camp, but his servant Joshua the son of Nun, a young man, did not depart from the tabernacle.</a:t>
            </a:r>
            <a:r>
              <a:rPr lang="en-US" sz="2350" dirty="0"/>
              <a:t> NKJV</a:t>
            </a:r>
            <a:endParaRPr lang="en-US" sz="2600" dirty="0"/>
          </a:p>
        </p:txBody>
      </p:sp>
    </p:spTree>
    <p:extLst>
      <p:ext uri="{BB962C8B-B14F-4D97-AF65-F5344CB8AC3E}">
        <p14:creationId xmlns:p14="http://schemas.microsoft.com/office/powerpoint/2010/main" val="1427754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Worship under Joshua and Judges</a:t>
            </a:r>
          </a:p>
        </p:txBody>
      </p:sp>
      <p:sp>
        <p:nvSpPr>
          <p:cNvPr id="3" name="Content Placeholder 2"/>
          <p:cNvSpPr>
            <a:spLocks noGrp="1"/>
          </p:cNvSpPr>
          <p:nvPr>
            <p:ph idx="1"/>
          </p:nvPr>
        </p:nvSpPr>
        <p:spPr>
          <a:xfrm>
            <a:off x="609600" y="1600200"/>
            <a:ext cx="7772400" cy="4708525"/>
          </a:xfrm>
        </p:spPr>
        <p:txBody>
          <a:bodyPr/>
          <a:lstStyle/>
          <a:p>
            <a:r>
              <a:rPr lang="en-US" dirty="0"/>
              <a:t>Many of the examples we’ve looked at so far are examples of </a:t>
            </a:r>
            <a:r>
              <a:rPr lang="en-US" b="1" u="sng" dirty="0"/>
              <a:t>individuals</a:t>
            </a:r>
            <a:r>
              <a:rPr lang="en-US" dirty="0"/>
              <a:t> worshiping God.</a:t>
            </a:r>
          </a:p>
          <a:p>
            <a:r>
              <a:rPr lang="en-US" dirty="0"/>
              <a:t>Some of the examples are of </a:t>
            </a:r>
            <a:r>
              <a:rPr lang="en-US" b="1" u="sng" dirty="0"/>
              <a:t>spontaneous</a:t>
            </a:r>
            <a:r>
              <a:rPr lang="en-US" dirty="0"/>
              <a:t> worship.</a:t>
            </a:r>
          </a:p>
          <a:p>
            <a:r>
              <a:rPr lang="en-US" dirty="0"/>
              <a:t>Elkanah took his family to </a:t>
            </a:r>
            <a:r>
              <a:rPr lang="en-US" b="1" u="sng" dirty="0"/>
              <a:t>Shiloh</a:t>
            </a:r>
            <a:r>
              <a:rPr lang="en-US" dirty="0"/>
              <a:t> every year to worship.</a:t>
            </a:r>
          </a:p>
          <a:p>
            <a:r>
              <a:rPr lang="en-US" dirty="0"/>
              <a:t>Hannah’s worship included </a:t>
            </a:r>
            <a:r>
              <a:rPr lang="en-US" b="1" u="sng" dirty="0"/>
              <a:t>prayer</a:t>
            </a:r>
            <a:r>
              <a:rPr lang="en-US" dirty="0"/>
              <a:t> and </a:t>
            </a:r>
            <a:r>
              <a:rPr lang="en-US" b="1" u="sng" dirty="0"/>
              <a:t>praise</a:t>
            </a:r>
            <a:endParaRPr lang="en-US" dirty="0"/>
          </a:p>
        </p:txBody>
      </p:sp>
    </p:spTree>
    <p:extLst>
      <p:ext uri="{BB962C8B-B14F-4D97-AF65-F5344CB8AC3E}">
        <p14:creationId xmlns:p14="http://schemas.microsoft.com/office/powerpoint/2010/main" val="3813815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Points to Remember</a:t>
            </a:r>
          </a:p>
        </p:txBody>
      </p:sp>
      <p:sp>
        <p:nvSpPr>
          <p:cNvPr id="3" name="Content Placeholder 2"/>
          <p:cNvSpPr>
            <a:spLocks noGrp="1"/>
          </p:cNvSpPr>
          <p:nvPr>
            <p:ph idx="1"/>
          </p:nvPr>
        </p:nvSpPr>
        <p:spPr>
          <a:xfrm>
            <a:off x="609600" y="1600200"/>
            <a:ext cx="7772400" cy="4708525"/>
          </a:xfrm>
        </p:spPr>
        <p:txBody>
          <a:bodyPr/>
          <a:lstStyle/>
          <a:p>
            <a:pPr lvl="0"/>
            <a:r>
              <a:rPr lang="en-US" dirty="0"/>
              <a:t>Some worship is spontaneous, and some worship is planned.</a:t>
            </a:r>
          </a:p>
          <a:p>
            <a:pPr lvl="0"/>
            <a:r>
              <a:rPr lang="en-US" dirty="0"/>
              <a:t>God always chooses how He is to be worshiped.</a:t>
            </a:r>
          </a:p>
          <a:p>
            <a:pPr lvl="0"/>
            <a:r>
              <a:rPr lang="en-US" dirty="0"/>
              <a:t>Some worship is individual and some is collective.</a:t>
            </a:r>
          </a:p>
        </p:txBody>
      </p:sp>
    </p:spTree>
    <p:extLst>
      <p:ext uri="{BB962C8B-B14F-4D97-AF65-F5344CB8AC3E}">
        <p14:creationId xmlns:p14="http://schemas.microsoft.com/office/powerpoint/2010/main" val="1370159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533400" y="1524000"/>
            <a:ext cx="8001000" cy="3962400"/>
          </a:xfrm>
        </p:spPr>
        <p:txBody>
          <a:bodyPr anchor="ctr"/>
          <a:lstStyle/>
          <a:p>
            <a:pPr eaLnBrk="1" hangingPunct="1"/>
            <a:r>
              <a:rPr lang="en-US" b="1" dirty="0"/>
              <a:t>Worship</a:t>
            </a:r>
            <a:br>
              <a:rPr lang="en-US" b="1" dirty="0"/>
            </a:br>
            <a:br>
              <a:rPr lang="en-US" b="1" dirty="0"/>
            </a:br>
            <a:r>
              <a:rPr lang="en-US" sz="4000" b="1" dirty="0"/>
              <a:t>Examples of Worship - 2</a:t>
            </a: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Examples to Consider</a:t>
            </a:r>
          </a:p>
        </p:txBody>
      </p:sp>
      <p:sp>
        <p:nvSpPr>
          <p:cNvPr id="3" name="Content Placeholder 2"/>
          <p:cNvSpPr>
            <a:spLocks noGrp="1"/>
          </p:cNvSpPr>
          <p:nvPr>
            <p:ph idx="1"/>
          </p:nvPr>
        </p:nvSpPr>
        <p:spPr>
          <a:xfrm>
            <a:off x="457200" y="1417638"/>
            <a:ext cx="8229600" cy="4708525"/>
          </a:xfrm>
        </p:spPr>
        <p:txBody>
          <a:bodyPr/>
          <a:lstStyle/>
          <a:p>
            <a:pPr lvl="0"/>
            <a:r>
              <a:rPr lang="en-US" dirty="0"/>
              <a:t>Worship under Moses</a:t>
            </a:r>
          </a:p>
          <a:p>
            <a:pPr lvl="0"/>
            <a:r>
              <a:rPr lang="en-US" dirty="0"/>
              <a:t>Worship under Joshua and the Judges</a:t>
            </a:r>
          </a:p>
          <a:p>
            <a:pPr marL="0" lvl="0"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Worship under Moses</a:t>
            </a:r>
          </a:p>
        </p:txBody>
      </p:sp>
      <p:sp>
        <p:nvSpPr>
          <p:cNvPr id="3" name="Content Placeholder 2"/>
          <p:cNvSpPr>
            <a:spLocks noGrp="1"/>
          </p:cNvSpPr>
          <p:nvPr>
            <p:ph idx="1"/>
          </p:nvPr>
        </p:nvSpPr>
        <p:spPr>
          <a:xfrm>
            <a:off x="609600" y="1600200"/>
            <a:ext cx="7772400" cy="4708525"/>
          </a:xfrm>
        </p:spPr>
        <p:txBody>
          <a:bodyPr/>
          <a:lstStyle/>
          <a:p>
            <a:r>
              <a:rPr lang="en-US" dirty="0"/>
              <a:t>Worshiping includes giving </a:t>
            </a:r>
            <a:r>
              <a:rPr lang="en-US" b="1" u="sng" dirty="0"/>
              <a:t>credit</a:t>
            </a:r>
            <a:r>
              <a:rPr lang="en-US" dirty="0"/>
              <a:t> for deliverance or blessings.</a:t>
            </a:r>
          </a:p>
          <a:p>
            <a:r>
              <a:rPr lang="en-US" dirty="0"/>
              <a:t>In the Old Testament worship included offering animal </a:t>
            </a:r>
            <a:r>
              <a:rPr lang="en-US" b="1" u="sng" dirty="0"/>
              <a:t>sacrifices</a:t>
            </a:r>
            <a:r>
              <a:rPr lang="en-US" dirty="0"/>
              <a:t>.</a:t>
            </a:r>
          </a:p>
          <a:p>
            <a:r>
              <a:rPr lang="en-US" dirty="0"/>
              <a:t>God was upset because they violated the covenant He made with them when they made a golden calf to represent Him.</a:t>
            </a:r>
          </a:p>
          <a:p>
            <a:endParaRPr lang="en-US" dirty="0"/>
          </a:p>
          <a:p>
            <a:endParaRPr lang="en-US" dirty="0"/>
          </a:p>
        </p:txBody>
      </p:sp>
    </p:spTree>
    <p:extLst>
      <p:ext uri="{BB962C8B-B14F-4D97-AF65-F5344CB8AC3E}">
        <p14:creationId xmlns:p14="http://schemas.microsoft.com/office/powerpoint/2010/main" val="153694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Worship under Moses</a:t>
            </a:r>
          </a:p>
        </p:txBody>
      </p:sp>
      <p:sp>
        <p:nvSpPr>
          <p:cNvPr id="3" name="Content Placeholder 2"/>
          <p:cNvSpPr>
            <a:spLocks noGrp="1"/>
          </p:cNvSpPr>
          <p:nvPr>
            <p:ph idx="1"/>
          </p:nvPr>
        </p:nvSpPr>
        <p:spPr>
          <a:xfrm>
            <a:off x="609600" y="1600200"/>
            <a:ext cx="7772400" cy="4708525"/>
          </a:xfrm>
        </p:spPr>
        <p:txBody>
          <a:bodyPr/>
          <a:lstStyle/>
          <a:p>
            <a:r>
              <a:rPr lang="en-US" dirty="0"/>
              <a:t>When the Israelites recognized God’s presence, the people </a:t>
            </a:r>
            <a:r>
              <a:rPr lang="en-US" b="1" u="sng" dirty="0"/>
              <a:t>rose</a:t>
            </a:r>
            <a:r>
              <a:rPr lang="en-US" dirty="0"/>
              <a:t> and worshiped.</a:t>
            </a:r>
          </a:p>
          <a:p>
            <a:r>
              <a:rPr lang="en-US" dirty="0"/>
              <a:t>In this passage we find that it is appropriate to </a:t>
            </a:r>
            <a:r>
              <a:rPr lang="en-US" b="1" u="sng" dirty="0"/>
              <a:t>stand</a:t>
            </a:r>
            <a:r>
              <a:rPr lang="en-US" dirty="0"/>
              <a:t> while worshiping.  Bowing or lying flat on the ground is not the only proper position of worship.</a:t>
            </a:r>
          </a:p>
          <a:p>
            <a:endParaRPr lang="en-US" dirty="0"/>
          </a:p>
          <a:p>
            <a:endParaRPr lang="en-US" dirty="0"/>
          </a:p>
        </p:txBody>
      </p:sp>
    </p:spTree>
    <p:extLst>
      <p:ext uri="{BB962C8B-B14F-4D97-AF65-F5344CB8AC3E}">
        <p14:creationId xmlns:p14="http://schemas.microsoft.com/office/powerpoint/2010/main" val="3950316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Worship under Moses</a:t>
            </a:r>
          </a:p>
        </p:txBody>
      </p:sp>
      <p:sp>
        <p:nvSpPr>
          <p:cNvPr id="3" name="Content Placeholder 2"/>
          <p:cNvSpPr>
            <a:spLocks noGrp="1"/>
          </p:cNvSpPr>
          <p:nvPr>
            <p:ph idx="1"/>
          </p:nvPr>
        </p:nvSpPr>
        <p:spPr>
          <a:xfrm>
            <a:off x="609600" y="1600200"/>
            <a:ext cx="7772400" cy="4708525"/>
          </a:xfrm>
        </p:spPr>
        <p:txBody>
          <a:bodyPr/>
          <a:lstStyle/>
          <a:p>
            <a:r>
              <a:rPr lang="en-US" dirty="0"/>
              <a:t>God appeared to Moses and described Himself as “The Lord, the Lord God, </a:t>
            </a:r>
            <a:r>
              <a:rPr lang="en-US" b="1" u="sng" dirty="0"/>
              <a:t>merciful</a:t>
            </a:r>
            <a:r>
              <a:rPr lang="en-US" dirty="0"/>
              <a:t> and gracious, longsuffering, and </a:t>
            </a:r>
            <a:r>
              <a:rPr lang="en-US" b="1" u="sng" dirty="0"/>
              <a:t>abounding</a:t>
            </a:r>
            <a:r>
              <a:rPr lang="en-US" dirty="0"/>
              <a:t> in goodness and truth…</a:t>
            </a:r>
          </a:p>
          <a:p>
            <a:r>
              <a:rPr lang="en-US" dirty="0"/>
              <a:t>After hearing God’s description of Himself, He bowed his head and worshiped.  Moses knew that God was </a:t>
            </a:r>
            <a:r>
              <a:rPr lang="en-US" b="1" u="sng" dirty="0"/>
              <a:t>worthy</a:t>
            </a:r>
            <a:r>
              <a:rPr lang="en-US" dirty="0"/>
              <a:t> of worship!</a:t>
            </a:r>
          </a:p>
          <a:p>
            <a:endParaRPr lang="en-US" dirty="0"/>
          </a:p>
        </p:txBody>
      </p:sp>
    </p:spTree>
    <p:extLst>
      <p:ext uri="{BB962C8B-B14F-4D97-AF65-F5344CB8AC3E}">
        <p14:creationId xmlns:p14="http://schemas.microsoft.com/office/powerpoint/2010/main" val="764258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Worship under Moses</a:t>
            </a:r>
          </a:p>
        </p:txBody>
      </p:sp>
      <p:sp>
        <p:nvSpPr>
          <p:cNvPr id="3" name="Content Placeholder 2"/>
          <p:cNvSpPr>
            <a:spLocks noGrp="1"/>
          </p:cNvSpPr>
          <p:nvPr>
            <p:ph idx="1"/>
          </p:nvPr>
        </p:nvSpPr>
        <p:spPr>
          <a:xfrm>
            <a:off x="609600" y="1600200"/>
            <a:ext cx="7772400" cy="4708525"/>
          </a:xfrm>
        </p:spPr>
        <p:txBody>
          <a:bodyPr/>
          <a:lstStyle/>
          <a:p>
            <a:r>
              <a:rPr lang="en-US" dirty="0"/>
              <a:t>Moses also understood that the Israelites were </a:t>
            </a:r>
            <a:r>
              <a:rPr lang="en-US" b="1" u="sng" dirty="0"/>
              <a:t>unworthy</a:t>
            </a:r>
            <a:r>
              <a:rPr lang="en-US" dirty="0"/>
              <a:t> of God’s goodness.</a:t>
            </a:r>
          </a:p>
          <a:p>
            <a:r>
              <a:rPr lang="en-US" dirty="0"/>
              <a:t>God is not only worthy of worship, but He is worthy of obedience.  It is </a:t>
            </a:r>
            <a:r>
              <a:rPr lang="en-US" b="1" u="sng" dirty="0"/>
              <a:t>impossible</a:t>
            </a:r>
            <a:r>
              <a:rPr lang="en-US" dirty="0"/>
              <a:t> to worship God without obeying Him.</a:t>
            </a:r>
          </a:p>
          <a:p>
            <a:endParaRPr lang="en-US" dirty="0"/>
          </a:p>
        </p:txBody>
      </p:sp>
    </p:spTree>
    <p:extLst>
      <p:ext uri="{BB962C8B-B14F-4D97-AF65-F5344CB8AC3E}">
        <p14:creationId xmlns:p14="http://schemas.microsoft.com/office/powerpoint/2010/main" val="3574085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Worship under Moses</a:t>
            </a:r>
          </a:p>
        </p:txBody>
      </p:sp>
      <p:sp>
        <p:nvSpPr>
          <p:cNvPr id="3" name="Content Placeholder 2"/>
          <p:cNvSpPr>
            <a:spLocks noGrp="1"/>
          </p:cNvSpPr>
          <p:nvPr>
            <p:ph idx="1"/>
          </p:nvPr>
        </p:nvSpPr>
        <p:spPr>
          <a:xfrm>
            <a:off x="609600" y="1600200"/>
            <a:ext cx="7772400" cy="4708525"/>
          </a:xfrm>
        </p:spPr>
        <p:txBody>
          <a:bodyPr/>
          <a:lstStyle/>
          <a:p>
            <a:r>
              <a:rPr lang="en-US" dirty="0"/>
              <a:t>God did not want to be worshiped like </a:t>
            </a:r>
            <a:r>
              <a:rPr lang="en-US" b="1" u="sng" dirty="0"/>
              <a:t>men</a:t>
            </a:r>
            <a:r>
              <a:rPr lang="en-US" dirty="0"/>
              <a:t> chose to worship the God’s they created.</a:t>
            </a:r>
          </a:p>
          <a:p>
            <a:r>
              <a:rPr lang="en-US" dirty="0"/>
              <a:t>When the children of Israel entered the promised land, </a:t>
            </a:r>
            <a:r>
              <a:rPr lang="en-US" b="1" u="sng" dirty="0"/>
              <a:t>God </a:t>
            </a:r>
            <a:r>
              <a:rPr lang="en-US" dirty="0"/>
              <a:t>was going to decide where they performed various acts of worship.  God decided where, when, and how they were to offer certain sacrifices to Him.</a:t>
            </a:r>
          </a:p>
        </p:txBody>
      </p:sp>
    </p:spTree>
    <p:extLst>
      <p:ext uri="{BB962C8B-B14F-4D97-AF65-F5344CB8AC3E}">
        <p14:creationId xmlns:p14="http://schemas.microsoft.com/office/powerpoint/2010/main" val="2829647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Worship under Joshua and Judges</a:t>
            </a:r>
          </a:p>
        </p:txBody>
      </p:sp>
      <p:sp>
        <p:nvSpPr>
          <p:cNvPr id="3" name="Content Placeholder 2"/>
          <p:cNvSpPr>
            <a:spLocks noGrp="1"/>
          </p:cNvSpPr>
          <p:nvPr>
            <p:ph idx="1"/>
          </p:nvPr>
        </p:nvSpPr>
        <p:spPr>
          <a:xfrm>
            <a:off x="609600" y="1600200"/>
            <a:ext cx="7772400" cy="4708525"/>
          </a:xfrm>
        </p:spPr>
        <p:txBody>
          <a:bodyPr/>
          <a:lstStyle/>
          <a:p>
            <a:r>
              <a:rPr lang="en-US" sz="3000" dirty="0"/>
              <a:t>The Israelites during the time of Joshua knew the importance of worshiping on </a:t>
            </a:r>
            <a:r>
              <a:rPr lang="en-US" sz="3000" b="1" u="sng" dirty="0"/>
              <a:t>God’s</a:t>
            </a:r>
            <a:r>
              <a:rPr lang="en-US" sz="3000" dirty="0"/>
              <a:t> terms.</a:t>
            </a:r>
          </a:p>
          <a:p>
            <a:r>
              <a:rPr lang="en-US" sz="3000" dirty="0"/>
              <a:t>Gideon worshiped God after he received </a:t>
            </a:r>
            <a:r>
              <a:rPr lang="en-US" sz="3000" b="1" u="sng" dirty="0"/>
              <a:t>confirmation</a:t>
            </a:r>
            <a:r>
              <a:rPr lang="en-US" sz="3000" dirty="0"/>
              <a:t> that God was going to deliver the Midianites into his hand.</a:t>
            </a:r>
          </a:p>
          <a:p>
            <a:r>
              <a:rPr lang="en-US" sz="3000" dirty="0"/>
              <a:t>After he worshiped, he returned to camp and started carrying out God’s plan to </a:t>
            </a:r>
            <a:r>
              <a:rPr lang="en-US" sz="3000" b="1" u="sng" dirty="0"/>
              <a:t>destroy</a:t>
            </a:r>
            <a:r>
              <a:rPr lang="en-US" sz="3000" dirty="0"/>
              <a:t> the Midianites.</a:t>
            </a:r>
          </a:p>
          <a:p>
            <a:endParaRPr lang="en-US" dirty="0"/>
          </a:p>
        </p:txBody>
      </p:sp>
    </p:spTree>
    <p:extLst>
      <p:ext uri="{BB962C8B-B14F-4D97-AF65-F5344CB8AC3E}">
        <p14:creationId xmlns:p14="http://schemas.microsoft.com/office/powerpoint/2010/main" val="2093394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155384</TotalTime>
  <Words>598</Words>
  <Application>Microsoft Office PowerPoint</Application>
  <PresentationFormat>On-screen Show (4:3)</PresentationFormat>
  <Paragraphs>34</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Default Design</vt:lpstr>
      <vt:lpstr>PowerPoint Presentation</vt:lpstr>
      <vt:lpstr>Worship  Examples of Worship - 2</vt:lpstr>
      <vt:lpstr>Examples to Consider</vt:lpstr>
      <vt:lpstr>Worship under Moses</vt:lpstr>
      <vt:lpstr>Worship under Moses</vt:lpstr>
      <vt:lpstr>Worship under Moses</vt:lpstr>
      <vt:lpstr>Worship under Moses</vt:lpstr>
      <vt:lpstr>Worship under Moses</vt:lpstr>
      <vt:lpstr>Worship under Joshua and Judges</vt:lpstr>
      <vt:lpstr>Worship under Joshua and Judges</vt:lpstr>
      <vt:lpstr>Points to Remember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132</cp:revision>
  <cp:lastPrinted>2018-04-22T10:58:58Z</cp:lastPrinted>
  <dcterms:created xsi:type="dcterms:W3CDTF">2017-01-05T18:31:03Z</dcterms:created>
  <dcterms:modified xsi:type="dcterms:W3CDTF">2018-04-22T11:00:45Z</dcterms:modified>
</cp:coreProperties>
</file>