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09" r:id="rId2"/>
    <p:sldId id="319" r:id="rId3"/>
    <p:sldId id="293" r:id="rId4"/>
    <p:sldId id="294" r:id="rId5"/>
    <p:sldId id="295" r:id="rId6"/>
    <p:sldId id="320" r:id="rId7"/>
    <p:sldId id="321" r:id="rId8"/>
    <p:sldId id="322" r:id="rId9"/>
    <p:sldId id="323" r:id="rId10"/>
    <p:sldId id="324" r:id="rId1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2"/>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4/13/2018</a:t>
            </a:fld>
            <a:endParaRPr lang="en-US"/>
          </a:p>
        </p:txBody>
      </p:sp>
      <p:sp>
        <p:nvSpPr>
          <p:cNvPr id="4" name="Footer Placeholder 3"/>
          <p:cNvSpPr>
            <a:spLocks noGrp="1"/>
          </p:cNvSpPr>
          <p:nvPr>
            <p:ph type="ftr" sz="quarter" idx="2"/>
          </p:nvPr>
        </p:nvSpPr>
        <p:spPr>
          <a:xfrm>
            <a:off x="0" y="8829677"/>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7"/>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2"/>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4/13/2018</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7"/>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7"/>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609600"/>
            <a:ext cx="7924800" cy="6124754"/>
          </a:xfrm>
          <a:prstGeom prst="rect">
            <a:avLst/>
          </a:prstGeom>
          <a:noFill/>
        </p:spPr>
        <p:txBody>
          <a:bodyPr wrap="square" rtlCol="0">
            <a:spAutoFit/>
          </a:bodyPr>
          <a:lstStyle/>
          <a:p>
            <a:r>
              <a:rPr lang="en-US" sz="2800" dirty="0"/>
              <a:t>Gen 24:1-9  </a:t>
            </a:r>
            <a:r>
              <a:rPr lang="en-US" sz="2600" dirty="0"/>
              <a:t>Now Abraham was old, well advanced in age; and the Lord had blessed Abraham in all things. 2 So Abraham said to the oldest servant of his house, who ruled over all that he had, "Please, put your hand under my thigh, 3 and I will make you swear by the Lord, the God of heaven and the God of the earth, that you will not take a wife for my son from the daughters of the Canaanites, among whom I dwell; 4 but you shall go to my country and to my family, and take a wife for my son Isaac." 5 And the servant said to him, "Perhaps the woman will not be willing to follow me to this land. Must I take your son back to the land from which you came?" </a:t>
            </a:r>
          </a:p>
          <a:p>
            <a:endParaRPr lang="en-US" sz="2600" dirty="0"/>
          </a:p>
          <a:p>
            <a:endParaRPr lang="en-US" sz="2600" dirty="0"/>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Lessons to Remember</a:t>
            </a:r>
          </a:p>
        </p:txBody>
      </p:sp>
      <p:sp>
        <p:nvSpPr>
          <p:cNvPr id="3" name="Content Placeholder 2"/>
          <p:cNvSpPr>
            <a:spLocks noGrp="1"/>
          </p:cNvSpPr>
          <p:nvPr>
            <p:ph idx="1"/>
          </p:nvPr>
        </p:nvSpPr>
        <p:spPr>
          <a:xfrm>
            <a:off x="609600" y="1600200"/>
            <a:ext cx="7772400" cy="4708525"/>
          </a:xfrm>
        </p:spPr>
        <p:txBody>
          <a:bodyPr/>
          <a:lstStyle/>
          <a:p>
            <a:pPr lvl="0"/>
            <a:r>
              <a:rPr lang="en-US" dirty="0"/>
              <a:t>Worshiping God and serving God are related, but not identical.</a:t>
            </a:r>
          </a:p>
          <a:p>
            <a:pPr lvl="0"/>
            <a:r>
              <a:rPr lang="en-US" dirty="0"/>
              <a:t>Worship requires </a:t>
            </a:r>
            <a:r>
              <a:rPr lang="en-US" b="1" u="sng" dirty="0"/>
              <a:t>focus</a:t>
            </a:r>
            <a:r>
              <a:rPr lang="en-US" dirty="0"/>
              <a:t> and concentration. You don’t accidently worship.</a:t>
            </a:r>
          </a:p>
          <a:p>
            <a:pPr lvl="0"/>
            <a:r>
              <a:rPr lang="en-US" dirty="0"/>
              <a:t>God is the </a:t>
            </a:r>
            <a:r>
              <a:rPr lang="en-US" b="1" u="sng" dirty="0"/>
              <a:t>only</a:t>
            </a:r>
            <a:r>
              <a:rPr lang="en-US" dirty="0"/>
              <a:t> one worthy of worshiping as God.</a:t>
            </a:r>
          </a:p>
          <a:p>
            <a:pPr lvl="0"/>
            <a:r>
              <a:rPr lang="en-US" dirty="0"/>
              <a:t>We worship God for who He is and for what He has </a:t>
            </a:r>
            <a:r>
              <a:rPr lang="en-US" b="1" u="sng" dirty="0"/>
              <a:t>done</a:t>
            </a:r>
            <a:r>
              <a:rPr lang="en-US" dirty="0"/>
              <a:t> for us.</a:t>
            </a:r>
            <a:endParaRPr lang="en-US" sz="2800" dirty="0"/>
          </a:p>
          <a:p>
            <a:endParaRPr lang="en-US" dirty="0"/>
          </a:p>
        </p:txBody>
      </p:sp>
    </p:spTree>
    <p:extLst>
      <p:ext uri="{BB962C8B-B14F-4D97-AF65-F5344CB8AC3E}">
        <p14:creationId xmlns:p14="http://schemas.microsoft.com/office/powerpoint/2010/main" val="6388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609600"/>
            <a:ext cx="7924800" cy="6124754"/>
          </a:xfrm>
          <a:prstGeom prst="rect">
            <a:avLst/>
          </a:prstGeom>
          <a:noFill/>
        </p:spPr>
        <p:txBody>
          <a:bodyPr wrap="square" rtlCol="0">
            <a:spAutoFit/>
          </a:bodyPr>
          <a:lstStyle/>
          <a:p>
            <a:r>
              <a:rPr lang="en-US" sz="2800" dirty="0"/>
              <a:t>6 But Abraham said to him, "Beware that you do not take my son back there. 7 The Lord God of heaven, who took me from my father's house and from the land of my family, and who spoke to me and swore to me, saying, 'To your descendants I give this land,' He will send His angel before you, and you shall take a wife for my son from there. 8 And if the woman is not willing to follow you, then you will be released from this oath; only do not take my son back there." 9 So the servant put his hand under the thigh of Abraham his master, and swore to him concerning this matter. </a:t>
            </a:r>
          </a:p>
          <a:p>
            <a:r>
              <a:rPr lang="en-US" sz="2800" dirty="0"/>
              <a:t>NKJV</a:t>
            </a:r>
          </a:p>
        </p:txBody>
      </p:sp>
    </p:spTree>
    <p:extLst>
      <p:ext uri="{BB962C8B-B14F-4D97-AF65-F5344CB8AC3E}">
        <p14:creationId xmlns:p14="http://schemas.microsoft.com/office/powerpoint/2010/main" val="336870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Worship</a:t>
            </a:r>
            <a:br>
              <a:rPr lang="en-US" b="1" dirty="0"/>
            </a:br>
            <a:br>
              <a:rPr lang="en-US" b="1" dirty="0"/>
            </a:br>
            <a:r>
              <a:rPr lang="en-US" sz="4000" b="1" dirty="0"/>
              <a:t>Examples of Worship - 1</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Examples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Abraham offering up Isaac</a:t>
            </a:r>
          </a:p>
          <a:p>
            <a:pPr lvl="0"/>
            <a:r>
              <a:rPr lang="en-US" dirty="0"/>
              <a:t>Abraham’s servant finding Isaac a wife</a:t>
            </a:r>
          </a:p>
          <a:p>
            <a:pPr lvl="0"/>
            <a:r>
              <a:rPr lang="en-US" dirty="0"/>
              <a:t>The children of Israel leaving Egypt</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Abraham offering up Isaac</a:t>
            </a:r>
          </a:p>
        </p:txBody>
      </p:sp>
      <p:sp>
        <p:nvSpPr>
          <p:cNvPr id="3" name="Content Placeholder 2"/>
          <p:cNvSpPr>
            <a:spLocks noGrp="1"/>
          </p:cNvSpPr>
          <p:nvPr>
            <p:ph idx="1"/>
          </p:nvPr>
        </p:nvSpPr>
        <p:spPr>
          <a:xfrm>
            <a:off x="609600" y="1600200"/>
            <a:ext cx="7772400" cy="4708525"/>
          </a:xfrm>
        </p:spPr>
        <p:txBody>
          <a:bodyPr/>
          <a:lstStyle/>
          <a:p>
            <a:r>
              <a:rPr lang="en-US" sz="2800" dirty="0"/>
              <a:t>Worshiping God means that He is elevated </a:t>
            </a:r>
            <a:r>
              <a:rPr lang="en-US" sz="2800" b="1" u="sng" dirty="0"/>
              <a:t>above</a:t>
            </a:r>
            <a:r>
              <a:rPr lang="en-US" sz="2800" dirty="0"/>
              <a:t> everything and everyone else.</a:t>
            </a:r>
          </a:p>
          <a:p>
            <a:r>
              <a:rPr lang="en-US" sz="2800" dirty="0"/>
              <a:t>Worshiping God means that there are </a:t>
            </a:r>
            <a:r>
              <a:rPr lang="en-US" sz="2800" b="1" u="sng" dirty="0"/>
              <a:t>no</a:t>
            </a:r>
            <a:r>
              <a:rPr lang="en-US" sz="2800" dirty="0"/>
              <a:t> request God can make of us that we won’t follow.</a:t>
            </a:r>
          </a:p>
          <a:p>
            <a:r>
              <a:rPr lang="en-US" sz="2800" dirty="0"/>
              <a:t>Sometimes worship requires </a:t>
            </a:r>
            <a:r>
              <a:rPr lang="en-US" sz="2800" b="1" u="sng" dirty="0"/>
              <a:t>planning</a:t>
            </a:r>
            <a:r>
              <a:rPr lang="en-US" sz="2800" dirty="0"/>
              <a:t> and work.  Abraham got up early and split wood in preparation to worship God.</a:t>
            </a:r>
          </a:p>
          <a:p>
            <a:r>
              <a:rPr lang="en-US" sz="2800" dirty="0"/>
              <a:t>Although serving God and worshiping God go together, they are not </a:t>
            </a:r>
            <a:r>
              <a:rPr lang="en-US" sz="2800" b="1" u="sng" dirty="0"/>
              <a:t>always</a:t>
            </a:r>
            <a:r>
              <a:rPr lang="en-US" sz="2800" dirty="0"/>
              <a:t> synonymous.  </a:t>
            </a:r>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Abraham’s Servant</a:t>
            </a:r>
          </a:p>
        </p:txBody>
      </p:sp>
      <p:sp>
        <p:nvSpPr>
          <p:cNvPr id="3" name="Content Placeholder 2"/>
          <p:cNvSpPr>
            <a:spLocks noGrp="1"/>
          </p:cNvSpPr>
          <p:nvPr>
            <p:ph idx="1"/>
          </p:nvPr>
        </p:nvSpPr>
        <p:spPr>
          <a:xfrm>
            <a:off x="609600" y="1600200"/>
            <a:ext cx="7772400" cy="4708525"/>
          </a:xfrm>
        </p:spPr>
        <p:txBody>
          <a:bodyPr/>
          <a:lstStyle/>
          <a:p>
            <a:r>
              <a:rPr lang="en-US" sz="2600" dirty="0"/>
              <a:t>The first thing Abraham’s servant did when he arrived in Mesopotamia was to </a:t>
            </a:r>
            <a:r>
              <a:rPr lang="en-US" sz="2600" b="1" u="sng" dirty="0"/>
              <a:t>pray</a:t>
            </a:r>
            <a:r>
              <a:rPr lang="en-US" sz="2600" dirty="0"/>
              <a:t>.  He asked the Lord to help him find a wife for Isaac.</a:t>
            </a:r>
          </a:p>
          <a:p>
            <a:r>
              <a:rPr lang="en-US" sz="2600" dirty="0"/>
              <a:t>The next thing Abraham’s servant did was to </a:t>
            </a:r>
            <a:r>
              <a:rPr lang="en-US" sz="2600" b="1" u="sng" dirty="0"/>
              <a:t>wait</a:t>
            </a:r>
            <a:r>
              <a:rPr lang="en-US" sz="2600" dirty="0"/>
              <a:t> and allow the Lord time to answer his prayer.</a:t>
            </a:r>
          </a:p>
          <a:p>
            <a:r>
              <a:rPr lang="en-US" sz="2600" dirty="0"/>
              <a:t>Abraham’s servant worshiped and </a:t>
            </a:r>
            <a:r>
              <a:rPr lang="en-US" sz="2600" b="1" u="sng" dirty="0"/>
              <a:t>blessed</a:t>
            </a:r>
            <a:r>
              <a:rPr lang="en-US" sz="2600" dirty="0"/>
              <a:t> the Lord while bowing Himself to the earth.</a:t>
            </a:r>
          </a:p>
          <a:p>
            <a:r>
              <a:rPr lang="en-US" sz="2600" dirty="0"/>
              <a:t>When a man blesses God He is </a:t>
            </a:r>
            <a:r>
              <a:rPr lang="en-US" sz="2600" b="1" u="sng" dirty="0"/>
              <a:t>praising</a:t>
            </a:r>
            <a:r>
              <a:rPr lang="en-US" sz="2600" dirty="0"/>
              <a:t>, worshiping, and thanking Him for what He has done for them.</a:t>
            </a:r>
          </a:p>
          <a:p>
            <a:pPr marL="0" indent="0">
              <a:buNone/>
            </a:pPr>
            <a:endParaRPr lang="en-US" sz="2800" dirty="0"/>
          </a:p>
          <a:p>
            <a:endParaRPr lang="en-US" sz="2800" dirty="0"/>
          </a:p>
          <a:p>
            <a:endParaRPr lang="en-US" dirty="0"/>
          </a:p>
        </p:txBody>
      </p:sp>
    </p:spTree>
    <p:extLst>
      <p:ext uri="{BB962C8B-B14F-4D97-AF65-F5344CB8AC3E}">
        <p14:creationId xmlns:p14="http://schemas.microsoft.com/office/powerpoint/2010/main" val="384145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Children of Israel leaving Egypt</a:t>
            </a:r>
          </a:p>
        </p:txBody>
      </p:sp>
      <p:sp>
        <p:nvSpPr>
          <p:cNvPr id="3" name="Content Placeholder 2"/>
          <p:cNvSpPr>
            <a:spLocks noGrp="1"/>
          </p:cNvSpPr>
          <p:nvPr>
            <p:ph idx="1"/>
          </p:nvPr>
        </p:nvSpPr>
        <p:spPr>
          <a:xfrm>
            <a:off x="609600" y="1600200"/>
            <a:ext cx="7772400" cy="4708525"/>
          </a:xfrm>
        </p:spPr>
        <p:txBody>
          <a:bodyPr/>
          <a:lstStyle/>
          <a:p>
            <a:r>
              <a:rPr lang="en-US" sz="2800" dirty="0"/>
              <a:t>They worshiped because God took </a:t>
            </a:r>
            <a:r>
              <a:rPr lang="en-US" sz="2800" b="1" u="sng" dirty="0"/>
              <a:t>notice</a:t>
            </a:r>
            <a:r>
              <a:rPr lang="en-US" sz="2800" dirty="0"/>
              <a:t> of them.</a:t>
            </a:r>
          </a:p>
          <a:p>
            <a:r>
              <a:rPr lang="en-US" sz="2800" dirty="0"/>
              <a:t>They worshiped because they saw the </a:t>
            </a:r>
            <a:r>
              <a:rPr lang="en-US" sz="2800" b="1" u="sng" dirty="0"/>
              <a:t>signs</a:t>
            </a:r>
            <a:r>
              <a:rPr lang="en-US" sz="2800" dirty="0"/>
              <a:t> God gave Aaron.</a:t>
            </a:r>
          </a:p>
          <a:p>
            <a:r>
              <a:rPr lang="en-US" sz="2800" dirty="0"/>
              <a:t>They worshiped in </a:t>
            </a:r>
            <a:r>
              <a:rPr lang="en-US" sz="2800" b="1" u="sng" dirty="0"/>
              <a:t>anticipation</a:t>
            </a:r>
            <a:r>
              <a:rPr lang="en-US" sz="2800" dirty="0"/>
              <a:t> of God delivering them.</a:t>
            </a:r>
          </a:p>
          <a:p>
            <a:r>
              <a:rPr lang="en-US" sz="2800" dirty="0"/>
              <a:t>They worshiped after seeing the first </a:t>
            </a:r>
            <a:r>
              <a:rPr lang="en-US" sz="2800" b="1" u="sng" dirty="0"/>
              <a:t>nine</a:t>
            </a:r>
            <a:r>
              <a:rPr lang="en-US" sz="2800" dirty="0"/>
              <a:t> plagues.</a:t>
            </a:r>
          </a:p>
          <a:p>
            <a:r>
              <a:rPr lang="en-US" sz="2800" dirty="0"/>
              <a:t>They worshiped </a:t>
            </a:r>
            <a:r>
              <a:rPr lang="en-US" sz="2800" b="1" u="sng" dirty="0"/>
              <a:t>anticipating</a:t>
            </a:r>
            <a:r>
              <a:rPr lang="en-US" sz="2800" dirty="0"/>
              <a:t> the tenth plague.</a:t>
            </a:r>
          </a:p>
          <a:p>
            <a:pPr marL="0" indent="0">
              <a:buNone/>
            </a:pPr>
            <a:endParaRPr lang="en-US" sz="2800" dirty="0"/>
          </a:p>
          <a:p>
            <a:endParaRPr lang="en-US" sz="2800" dirty="0"/>
          </a:p>
          <a:p>
            <a:endParaRPr lang="en-US" dirty="0"/>
          </a:p>
        </p:txBody>
      </p:sp>
    </p:spTree>
    <p:extLst>
      <p:ext uri="{BB962C8B-B14F-4D97-AF65-F5344CB8AC3E}">
        <p14:creationId xmlns:p14="http://schemas.microsoft.com/office/powerpoint/2010/main" val="43407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Children of Israel leaving Egypt</a:t>
            </a:r>
          </a:p>
        </p:txBody>
      </p:sp>
      <p:sp>
        <p:nvSpPr>
          <p:cNvPr id="3" name="Content Placeholder 2"/>
          <p:cNvSpPr>
            <a:spLocks noGrp="1"/>
          </p:cNvSpPr>
          <p:nvPr>
            <p:ph idx="1"/>
          </p:nvPr>
        </p:nvSpPr>
        <p:spPr>
          <a:xfrm>
            <a:off x="609600" y="1600200"/>
            <a:ext cx="7772400" cy="4708525"/>
          </a:xfrm>
        </p:spPr>
        <p:txBody>
          <a:bodyPr/>
          <a:lstStyle/>
          <a:p>
            <a:r>
              <a:rPr lang="en-US" dirty="0"/>
              <a:t>God wanted His people to remember that He was the one who delivered them from slavery and He was the only one </a:t>
            </a:r>
            <a:r>
              <a:rPr lang="en-US" b="1" u="sng" dirty="0"/>
              <a:t>worthy</a:t>
            </a:r>
            <a:r>
              <a:rPr lang="en-US" dirty="0"/>
              <a:t> of their worship.</a:t>
            </a:r>
          </a:p>
          <a:p>
            <a:r>
              <a:rPr lang="en-US" dirty="0"/>
              <a:t>Since God is a jealous God we should only bow down and </a:t>
            </a:r>
            <a:r>
              <a:rPr lang="en-US" b="1" u="sng" dirty="0"/>
              <a:t>serve</a:t>
            </a:r>
            <a:r>
              <a:rPr lang="en-US" dirty="0"/>
              <a:t> Him.</a:t>
            </a:r>
          </a:p>
          <a:p>
            <a:r>
              <a:rPr lang="en-US" dirty="0"/>
              <a:t>God brought them out of the land of Egypt, so they could </a:t>
            </a:r>
            <a:r>
              <a:rPr lang="en-US" b="1" u="sng" dirty="0"/>
              <a:t>serve</a:t>
            </a:r>
            <a:r>
              <a:rPr lang="en-US" dirty="0"/>
              <a:t> Him. </a:t>
            </a:r>
            <a:r>
              <a:rPr lang="en-US" sz="2000" dirty="0"/>
              <a:t>(Ex 4:23; 8:1,20; 9:1,13; 10:3,7,11,24,26; 12:31)</a:t>
            </a:r>
          </a:p>
          <a:p>
            <a:endParaRPr lang="en-US" sz="2800" dirty="0"/>
          </a:p>
          <a:p>
            <a:endParaRPr lang="en-US" dirty="0"/>
          </a:p>
        </p:txBody>
      </p:sp>
    </p:spTree>
    <p:extLst>
      <p:ext uri="{BB962C8B-B14F-4D97-AF65-F5344CB8AC3E}">
        <p14:creationId xmlns:p14="http://schemas.microsoft.com/office/powerpoint/2010/main" val="284778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Children of Israel leaving Egypt</a:t>
            </a:r>
          </a:p>
        </p:txBody>
      </p:sp>
      <p:sp>
        <p:nvSpPr>
          <p:cNvPr id="3" name="Content Placeholder 2"/>
          <p:cNvSpPr>
            <a:spLocks noGrp="1"/>
          </p:cNvSpPr>
          <p:nvPr>
            <p:ph idx="1"/>
          </p:nvPr>
        </p:nvSpPr>
        <p:spPr>
          <a:xfrm>
            <a:off x="609600" y="1600200"/>
            <a:ext cx="7772400" cy="4708525"/>
          </a:xfrm>
        </p:spPr>
        <p:txBody>
          <a:bodyPr/>
          <a:lstStyle/>
          <a:p>
            <a:r>
              <a:rPr lang="en-US" dirty="0"/>
              <a:t>God called certain men up to the mountain to worship Him from </a:t>
            </a:r>
            <a:r>
              <a:rPr lang="en-US" b="1" u="sng" dirty="0"/>
              <a:t>afar</a:t>
            </a:r>
            <a:r>
              <a:rPr lang="en-US" dirty="0"/>
              <a:t>.</a:t>
            </a:r>
          </a:p>
          <a:p>
            <a:r>
              <a:rPr lang="en-US" dirty="0"/>
              <a:t>That worship included offering sacrifices, reading the Book of the Covenant, and making a </a:t>
            </a:r>
            <a:r>
              <a:rPr lang="en-US" b="1" u="sng" dirty="0"/>
              <a:t>covenant</a:t>
            </a:r>
            <a:r>
              <a:rPr lang="en-US" dirty="0"/>
              <a:t> to serve God.</a:t>
            </a:r>
          </a:p>
          <a:p>
            <a:endParaRPr lang="en-US" sz="2800" dirty="0"/>
          </a:p>
          <a:p>
            <a:endParaRPr lang="en-US" dirty="0"/>
          </a:p>
        </p:txBody>
      </p:sp>
    </p:spTree>
    <p:extLst>
      <p:ext uri="{BB962C8B-B14F-4D97-AF65-F5344CB8AC3E}">
        <p14:creationId xmlns:p14="http://schemas.microsoft.com/office/powerpoint/2010/main" val="170178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153596</TotalTime>
  <Words>683</Words>
  <Application>Microsoft Office PowerPoint</Application>
  <PresentationFormat>On-screen Show (4:3)</PresentationFormat>
  <Paragraphs>38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PowerPoint Presentation</vt:lpstr>
      <vt:lpstr>PowerPoint Presentation</vt:lpstr>
      <vt:lpstr>Worship  Examples of Worship - 1</vt:lpstr>
      <vt:lpstr>Examples to Consider</vt:lpstr>
      <vt:lpstr>Abraham offering up Isaac</vt:lpstr>
      <vt:lpstr>Abraham’s Servant</vt:lpstr>
      <vt:lpstr>Children of Israel leaving Egypt</vt:lpstr>
      <vt:lpstr>Children of Israel leaving Egypt</vt:lpstr>
      <vt:lpstr>Children of Israel leaving Egypt</vt:lpstr>
      <vt:lpstr>Lessons to 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130</cp:revision>
  <cp:lastPrinted>2018-03-04T12:38:31Z</cp:lastPrinted>
  <dcterms:created xsi:type="dcterms:W3CDTF">2017-01-05T18:31:03Z</dcterms:created>
  <dcterms:modified xsi:type="dcterms:W3CDTF">2018-04-13T20:35:52Z</dcterms:modified>
</cp:coreProperties>
</file>