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09" r:id="rId2"/>
    <p:sldId id="293" r:id="rId3"/>
    <p:sldId id="294" r:id="rId4"/>
    <p:sldId id="295" r:id="rId5"/>
    <p:sldId id="310" r:id="rId6"/>
    <p:sldId id="311" r:id="rId7"/>
    <p:sldId id="312" r:id="rId8"/>
    <p:sldId id="313" r:id="rId9"/>
    <p:sldId id="314" r:id="rId10"/>
    <p:sldId id="315" r:id="rId11"/>
    <p:sldId id="316" r:id="rId12"/>
    <p:sldId id="317" r:id="rId13"/>
    <p:sldId id="318" r:id="rId14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280" autoAdjust="0"/>
  </p:normalViewPr>
  <p:slideViewPr>
    <p:cSldViewPr>
      <p:cViewPr varScale="1">
        <p:scale>
          <a:sx n="114" d="100"/>
          <a:sy n="114" d="100"/>
        </p:scale>
        <p:origin x="156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4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2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0E74022-88B6-4BD3-9BF1-51DCA895BB13}" type="datetimeFigureOut">
              <a:rPr lang="en-US"/>
              <a:pPr>
                <a:defRPr/>
              </a:pPr>
              <a:t>3/30/2018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7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7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5FF1548-E202-4EE9-8B4D-F10B84CFAA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2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5F29236-8DDA-4D0A-B7A0-F56A6824A5CB}" type="datetimeFigureOut">
              <a:rPr lang="en-US"/>
              <a:pPr>
                <a:defRPr/>
              </a:pPr>
              <a:t>3/30/2018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82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577"/>
            <a:ext cx="548640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7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7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BFC9E5C-B1AC-489E-A843-917E023FDC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F5644-26AE-4B1F-8476-FD33FC4364C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1A01A-1110-4D14-A1F3-5905B79E893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FA218-AA41-4E63-8372-EBBB36D0649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6E64F-3042-4E1D-ACBA-5F435963B66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D4E913-E107-4776-A5F6-D0D44391731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2A02B0-B405-4540-8687-250F15401D8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28C44-CA74-4DCF-8587-3BBAC3D40E8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BAFD4-2AD0-4EDE-B24E-1ACFCA10061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949276-1BFC-4E96-AC2E-88B4AFFF12C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A4723D-BE8B-4CD5-B033-38049E2F31A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AF42AB-410D-4CF7-AC58-4CEDD17FC78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31E64A7-E2AA-4235-8E19-9089993B07D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DDE832E-E8D6-4298-A355-0DE3A5944F22}"/>
              </a:ext>
            </a:extLst>
          </p:cNvPr>
          <p:cNvSpPr txBox="1"/>
          <p:nvPr/>
        </p:nvSpPr>
        <p:spPr>
          <a:xfrm>
            <a:off x="533400" y="609600"/>
            <a:ext cx="7924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1 Cor 15:3-8 </a:t>
            </a:r>
            <a:r>
              <a:rPr lang="en-US" sz="2800" dirty="0"/>
              <a:t>For I delivered to you first of all that which I also received: that Christ died for our sins according to the Scriptures, 4 and that He was buried, and that He rose again the third day according to the Scriptures, 5 and that He was seen by Cephas, then by the twelve. 6 After that He was seen by over five hundred brethren at once, of whom the greater part remain to the present, but some have fallen asleep. 7 After that He was seen by James, then by all the apostles. 8 Then last of all He was seen by me also, as by one born out of due time.      			NKJV</a:t>
            </a:r>
          </a:p>
        </p:txBody>
      </p:sp>
    </p:spTree>
    <p:extLst>
      <p:ext uri="{BB962C8B-B14F-4D97-AF65-F5344CB8AC3E}">
        <p14:creationId xmlns:p14="http://schemas.microsoft.com/office/powerpoint/2010/main" val="14277545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800" b="1" dirty="0"/>
              <a:t>The Death of Jesus through the Disciples’ Lens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772400" cy="4708525"/>
          </a:xfrm>
        </p:spPr>
        <p:txBody>
          <a:bodyPr/>
          <a:lstStyle/>
          <a:p>
            <a:r>
              <a:rPr lang="en-US" dirty="0"/>
              <a:t>Jesus brilliantly lays the foundation in the minds of the apostles that what was happening was a fulfillment of the Scriptures.  He mentions that twice (54,56).  However, the apostles didn’t get it.</a:t>
            </a:r>
          </a:p>
          <a:p>
            <a:r>
              <a:rPr lang="en-US" dirty="0"/>
              <a:t>They unknowingly fulfilled Zechariah 13:7, which Jesus quoted in Matt 26:31, by </a:t>
            </a:r>
            <a:r>
              <a:rPr lang="en-US" b="1" u="sng" dirty="0"/>
              <a:t>fleeing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4237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800" b="1" dirty="0"/>
              <a:t>The Death of Jesus through the Disciples’ Lens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772400" cy="4708525"/>
          </a:xfrm>
        </p:spPr>
        <p:txBody>
          <a:bodyPr/>
          <a:lstStyle/>
          <a:p>
            <a:r>
              <a:rPr lang="en-US" dirty="0"/>
              <a:t>After Jesus affirmed that He was indeed the Christ, the Jewish leaders all agreed that Jesus was deserving of </a:t>
            </a:r>
            <a:r>
              <a:rPr lang="en-US" b="1" u="sng" dirty="0"/>
              <a:t>death</a:t>
            </a:r>
            <a:r>
              <a:rPr lang="en-US" dirty="0"/>
              <a:t>.  They then proceeded to spit in His face, slap Him, and mock Him.</a:t>
            </a:r>
          </a:p>
          <a:p>
            <a:r>
              <a:rPr lang="en-US" dirty="0"/>
              <a:t>Faced with these conflicting realities, Peter </a:t>
            </a:r>
            <a:r>
              <a:rPr lang="en-US" b="1" u="sng" dirty="0"/>
              <a:t>denies</a:t>
            </a:r>
            <a:r>
              <a:rPr lang="en-US" dirty="0"/>
              <a:t> the Lord three times.</a:t>
            </a:r>
          </a:p>
          <a:p>
            <a:r>
              <a:rPr lang="en-US" dirty="0"/>
              <a:t>In the disciples’ minds, this was the </a:t>
            </a:r>
            <a:r>
              <a:rPr lang="en-US" b="1" u="sng" dirty="0"/>
              <a:t>end</a:t>
            </a:r>
            <a:r>
              <a:rPr lang="en-US" dirty="0"/>
              <a:t>.  It was over!</a:t>
            </a:r>
          </a:p>
        </p:txBody>
      </p:sp>
    </p:spTree>
    <p:extLst>
      <p:ext uri="{BB962C8B-B14F-4D97-AF65-F5344CB8AC3E}">
        <p14:creationId xmlns:p14="http://schemas.microsoft.com/office/powerpoint/2010/main" val="1807250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800" b="1" dirty="0"/>
              <a:t>The Resurrection of Jesus through the Disciples’ Lens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772400" cy="4708525"/>
          </a:xfrm>
        </p:spPr>
        <p:txBody>
          <a:bodyPr/>
          <a:lstStyle/>
          <a:p>
            <a:r>
              <a:rPr lang="en-US" dirty="0"/>
              <a:t>When Mary first saw the empty tomb, she wasn’t thinking resurrection.  She thought someone took His body away and was upset that she couldn’t finish preparing His body for its </a:t>
            </a:r>
            <a:r>
              <a:rPr lang="en-US" b="1" u="sng" dirty="0"/>
              <a:t>long-term</a:t>
            </a:r>
            <a:r>
              <a:rPr lang="en-US" dirty="0"/>
              <a:t> resting place. </a:t>
            </a:r>
          </a:p>
          <a:p>
            <a:r>
              <a:rPr lang="en-US" dirty="0"/>
              <a:t>The women’s reaction to seeing the resurrected Lord was to fall at His feet and </a:t>
            </a:r>
            <a:r>
              <a:rPr lang="en-US" b="1" u="sng" dirty="0"/>
              <a:t>worship</a:t>
            </a:r>
            <a:r>
              <a:rPr lang="en-US" dirty="0"/>
              <a:t> Him.</a:t>
            </a:r>
          </a:p>
        </p:txBody>
      </p:sp>
    </p:spTree>
    <p:extLst>
      <p:ext uri="{BB962C8B-B14F-4D97-AF65-F5344CB8AC3E}">
        <p14:creationId xmlns:p14="http://schemas.microsoft.com/office/powerpoint/2010/main" val="624219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800" b="1" dirty="0"/>
              <a:t>The Resurrection of Jesus through the Disciples’ Lens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772400" cy="4708525"/>
          </a:xfrm>
        </p:spPr>
        <p:txBody>
          <a:bodyPr/>
          <a:lstStyle/>
          <a:p>
            <a:r>
              <a:rPr lang="en-US" dirty="0"/>
              <a:t>When Thomas saw the resurrected Lord he worshiped Him as </a:t>
            </a:r>
            <a:r>
              <a:rPr lang="en-US" b="1" u="sng" dirty="0"/>
              <a:t>God</a:t>
            </a:r>
            <a:r>
              <a:rPr lang="en-US" dirty="0"/>
              <a:t>.</a:t>
            </a:r>
          </a:p>
          <a:p>
            <a:r>
              <a:rPr lang="en-US" dirty="0"/>
              <a:t>John says he was an eye-witness to the death of Jesus and His </a:t>
            </a:r>
            <a:r>
              <a:rPr lang="en-US" b="1" u="sng" dirty="0"/>
              <a:t>resurrection</a:t>
            </a:r>
            <a:r>
              <a:rPr lang="en-US" dirty="0"/>
              <a:t>. </a:t>
            </a:r>
          </a:p>
          <a:p>
            <a:r>
              <a:rPr lang="en-US" dirty="0"/>
              <a:t>Have you been buried with Christ through </a:t>
            </a:r>
            <a:r>
              <a:rPr lang="en-US" b="1" u="sng" dirty="0"/>
              <a:t>baptism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9458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524000"/>
            <a:ext cx="8001000" cy="3962400"/>
          </a:xfrm>
        </p:spPr>
        <p:txBody>
          <a:bodyPr anchor="ctr"/>
          <a:lstStyle/>
          <a:p>
            <a:pPr eaLnBrk="1" hangingPunct="1"/>
            <a:r>
              <a:rPr lang="en-US" b="1" dirty="0"/>
              <a:t>Worship</a:t>
            </a:r>
            <a:br>
              <a:rPr lang="en-US" b="1" dirty="0"/>
            </a:br>
            <a:br>
              <a:rPr lang="en-US" b="1" dirty="0"/>
            </a:br>
            <a:r>
              <a:rPr lang="en-US" sz="4000" b="1" dirty="0" err="1"/>
              <a:t>Worship</a:t>
            </a:r>
            <a:r>
              <a:rPr lang="en-US" sz="4000" b="1" dirty="0"/>
              <a:t> the God of the Resurrection</a:t>
            </a:r>
            <a:endParaRPr lang="en-US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Points to Consider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 lvl="0"/>
            <a:r>
              <a:rPr lang="en-US" dirty="0"/>
              <a:t>Viewing the life of Jesus through the disciples’ lens</a:t>
            </a:r>
          </a:p>
          <a:p>
            <a:pPr lvl="0"/>
            <a:r>
              <a:rPr lang="en-US" dirty="0"/>
              <a:t>Viewing the death of Jesus through the disciples’ lens</a:t>
            </a:r>
          </a:p>
          <a:p>
            <a:pPr lvl="0"/>
            <a:r>
              <a:rPr lang="en-US" dirty="0"/>
              <a:t>Viewing the resurrection through the disciples’ lens</a:t>
            </a:r>
          </a:p>
          <a:p>
            <a:pPr marL="0" lv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800" b="1" dirty="0"/>
              <a:t>The Life of Jesus through the Disciples’ Lens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772400" cy="4708525"/>
          </a:xfrm>
        </p:spPr>
        <p:txBody>
          <a:bodyPr/>
          <a:lstStyle/>
          <a:p>
            <a:r>
              <a:rPr lang="en-US" sz="2800" dirty="0"/>
              <a:t>After Jesus fed the 5,000 men, they wanted to force Him to be their king over an </a:t>
            </a:r>
            <a:r>
              <a:rPr lang="en-US" sz="2800" b="1" u="sng" dirty="0"/>
              <a:t>earthly</a:t>
            </a:r>
            <a:r>
              <a:rPr lang="en-US" sz="2800" dirty="0"/>
              <a:t> kingdom.</a:t>
            </a:r>
          </a:p>
          <a:p>
            <a:r>
              <a:rPr lang="en-US" sz="2800" dirty="0"/>
              <a:t>Peter and the majority of first century Jews were looking for a descendant of David to </a:t>
            </a:r>
            <a:r>
              <a:rPr lang="en-US" sz="2800" b="1" u="sng" dirty="0"/>
              <a:t>free</a:t>
            </a:r>
            <a:r>
              <a:rPr lang="en-US" sz="2800" dirty="0"/>
              <a:t> the Jews of Roman rule. </a:t>
            </a:r>
          </a:p>
          <a:p>
            <a:r>
              <a:rPr lang="en-US" sz="2800" dirty="0"/>
              <a:t>Peter believed that Jesus was the </a:t>
            </a:r>
            <a:r>
              <a:rPr lang="en-US" sz="2800" b="1" u="sng" dirty="0"/>
              <a:t>Messiah</a:t>
            </a:r>
            <a:r>
              <a:rPr lang="en-US" sz="2800" dirty="0"/>
              <a:t> but did not believe that the He would die much less be raised from the dead.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946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800" b="1" dirty="0"/>
              <a:t>The Life of Jesus through the Disciples’ Lens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772400" cy="4708525"/>
          </a:xfrm>
        </p:spPr>
        <p:txBody>
          <a:bodyPr/>
          <a:lstStyle/>
          <a:p>
            <a:r>
              <a:rPr lang="en-US" dirty="0"/>
              <a:t>It would be </a:t>
            </a:r>
            <a:r>
              <a:rPr lang="en-US" b="1" u="sng" dirty="0"/>
              <a:t>helpful</a:t>
            </a:r>
            <a:r>
              <a:rPr lang="en-US" dirty="0"/>
              <a:t> if your new king could turn water into wine.</a:t>
            </a:r>
          </a:p>
          <a:p>
            <a:r>
              <a:rPr lang="en-US" dirty="0"/>
              <a:t>It would be useful if your new king could take 5 fish and 2 loaves and feed 5,000 men!</a:t>
            </a:r>
          </a:p>
          <a:p>
            <a:r>
              <a:rPr lang="en-US" dirty="0"/>
              <a:t>Jesus had the power to heal any soldier what would have been wounded in </a:t>
            </a:r>
            <a:r>
              <a:rPr lang="en-US" b="1" u="sng" dirty="0"/>
              <a:t>battle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71835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800" b="1" dirty="0"/>
              <a:t>The Life of Jesus through the Disciples’ Lens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772400" cy="4708525"/>
          </a:xfrm>
        </p:spPr>
        <p:txBody>
          <a:bodyPr/>
          <a:lstStyle/>
          <a:p>
            <a:r>
              <a:rPr lang="en-US" dirty="0"/>
              <a:t>Jesus had the power to </a:t>
            </a:r>
            <a:r>
              <a:rPr lang="en-US" b="1" u="sng" dirty="0"/>
              <a:t>control</a:t>
            </a:r>
            <a:r>
              <a:rPr lang="en-US" dirty="0"/>
              <a:t> the weather in order give His side the advantage in all battles.</a:t>
            </a:r>
          </a:p>
          <a:p>
            <a:r>
              <a:rPr lang="en-US" dirty="0"/>
              <a:t>Jesus even had the power to </a:t>
            </a:r>
            <a:r>
              <a:rPr lang="en-US" b="1" u="sng" dirty="0"/>
              <a:t>raise</a:t>
            </a:r>
            <a:r>
              <a:rPr lang="en-US" dirty="0"/>
              <a:t> people from the dead.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006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800" b="1" dirty="0"/>
              <a:t>The Life of Jesus through the Disciples’ Lens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772400" cy="4708525"/>
          </a:xfrm>
        </p:spPr>
        <p:txBody>
          <a:bodyPr/>
          <a:lstStyle/>
          <a:p>
            <a:r>
              <a:rPr lang="en-US" dirty="0"/>
              <a:t>Jesus gave power to His </a:t>
            </a:r>
            <a:r>
              <a:rPr lang="en-US" b="1" u="sng" dirty="0"/>
              <a:t>disciples</a:t>
            </a:r>
            <a:r>
              <a:rPr lang="en-US" dirty="0"/>
              <a:t> to heal the sick, cleanse the lepers, raise the dead, and cast out demons.</a:t>
            </a:r>
          </a:p>
          <a:p>
            <a:r>
              <a:rPr lang="en-US" dirty="0"/>
              <a:t>It would be easy for the disciples to have </a:t>
            </a:r>
            <a:r>
              <a:rPr lang="en-US" b="1" u="sng" dirty="0"/>
              <a:t>confidence</a:t>
            </a:r>
            <a:r>
              <a:rPr lang="en-US" dirty="0"/>
              <a:t> that Jesus would be successful as the king of Israel.</a:t>
            </a:r>
          </a:p>
          <a:p>
            <a:r>
              <a:rPr lang="en-US" dirty="0"/>
              <a:t>They had so much confidence in Jesus’ success that they were willing to </a:t>
            </a:r>
            <a:r>
              <a:rPr lang="en-US" b="1" u="sng" dirty="0"/>
              <a:t>die</a:t>
            </a:r>
            <a:r>
              <a:rPr lang="en-US" dirty="0"/>
              <a:t> for Him.</a:t>
            </a:r>
          </a:p>
        </p:txBody>
      </p:sp>
    </p:spTree>
    <p:extLst>
      <p:ext uri="{BB962C8B-B14F-4D97-AF65-F5344CB8AC3E}">
        <p14:creationId xmlns:p14="http://schemas.microsoft.com/office/powerpoint/2010/main" val="1241567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800" b="1" dirty="0"/>
              <a:t>The Death of Jesus through the Disciples’ Lens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772400" cy="4708525"/>
          </a:xfrm>
        </p:spPr>
        <p:txBody>
          <a:bodyPr/>
          <a:lstStyle/>
          <a:p>
            <a:r>
              <a:rPr lang="en-US" sz="2800" dirty="0"/>
              <a:t>He rides into Jerusalem with the multitudes recognizing Him as the Son of </a:t>
            </a:r>
            <a:r>
              <a:rPr lang="en-US" sz="2800" b="1" u="sng" dirty="0"/>
              <a:t>David</a:t>
            </a:r>
            <a:r>
              <a:rPr lang="en-US" sz="2800" dirty="0"/>
              <a:t> who comes in the name of the Lord. Hosanna means “save now.”</a:t>
            </a:r>
          </a:p>
          <a:p>
            <a:r>
              <a:rPr lang="en-US" sz="2800" dirty="0"/>
              <a:t>When Jesus told his disciples that they would all forsake Him, they all said that they were ready and willing to </a:t>
            </a:r>
            <a:r>
              <a:rPr lang="en-US" sz="2800" b="1" u="sng" dirty="0"/>
              <a:t>die</a:t>
            </a:r>
            <a:r>
              <a:rPr lang="en-US" sz="2800" dirty="0"/>
              <a:t> for Him.</a:t>
            </a:r>
          </a:p>
          <a:p>
            <a:r>
              <a:rPr lang="en-US" sz="2800" dirty="0"/>
              <a:t>Their lenses were so strong that it didn’t even register with them at this point that He said he would die and </a:t>
            </a:r>
            <a:r>
              <a:rPr lang="en-US" sz="2800" b="1" u="sng" dirty="0"/>
              <a:t>rise</a:t>
            </a:r>
            <a:r>
              <a:rPr lang="en-US" sz="2800" dirty="0"/>
              <a:t> again.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762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800" b="1" dirty="0"/>
              <a:t>The Death of Jesus through the Disciples’ Lens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772400" cy="4708525"/>
          </a:xfrm>
        </p:spPr>
        <p:txBody>
          <a:bodyPr/>
          <a:lstStyle/>
          <a:p>
            <a:r>
              <a:rPr lang="en-US" dirty="0"/>
              <a:t>Judas brought a great multitude who was </a:t>
            </a:r>
            <a:r>
              <a:rPr lang="en-US" b="1" u="sng" dirty="0"/>
              <a:t>armed</a:t>
            </a:r>
            <a:r>
              <a:rPr lang="en-US" dirty="0"/>
              <a:t> with swords and clubs to come arrest Jesus.  </a:t>
            </a:r>
          </a:p>
          <a:p>
            <a:r>
              <a:rPr lang="en-US" dirty="0"/>
              <a:t>Peter takes out His </a:t>
            </a:r>
            <a:r>
              <a:rPr lang="en-US" b="1" u="sng" dirty="0"/>
              <a:t>sword</a:t>
            </a:r>
            <a:r>
              <a:rPr lang="en-US" dirty="0"/>
              <a:t> and cuts off the ear of the servant of the high priest.</a:t>
            </a:r>
          </a:p>
          <a:p>
            <a:r>
              <a:rPr lang="en-US" dirty="0"/>
              <a:t>Jesus rebukes Peter and tells him that if the battle was a physical fight, He could call thousands of </a:t>
            </a:r>
            <a:r>
              <a:rPr lang="en-US" b="1" u="sng" dirty="0"/>
              <a:t>angels</a:t>
            </a:r>
            <a:r>
              <a:rPr lang="en-US" dirty="0"/>
              <a:t> down from heaven to fight the battle.</a:t>
            </a:r>
          </a:p>
        </p:txBody>
      </p:sp>
    </p:spTree>
    <p:extLst>
      <p:ext uri="{BB962C8B-B14F-4D97-AF65-F5344CB8AC3E}">
        <p14:creationId xmlns:p14="http://schemas.microsoft.com/office/powerpoint/2010/main" val="3704366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153566</TotalTime>
  <Words>815</Words>
  <Application>Microsoft Office PowerPoint</Application>
  <PresentationFormat>On-screen Show (4:3)</PresentationFormat>
  <Paragraphs>43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Default Design</vt:lpstr>
      <vt:lpstr>PowerPoint Presentation</vt:lpstr>
      <vt:lpstr>Worship  Worship the God of the Resurrection</vt:lpstr>
      <vt:lpstr>Points to Consider</vt:lpstr>
      <vt:lpstr>The Life of Jesus through the Disciples’ Lens</vt:lpstr>
      <vt:lpstr>The Life of Jesus through the Disciples’ Lens</vt:lpstr>
      <vt:lpstr>The Life of Jesus through the Disciples’ Lens</vt:lpstr>
      <vt:lpstr>The Life of Jesus through the Disciples’ Lens</vt:lpstr>
      <vt:lpstr>The Death of Jesus through the Disciples’ Lens</vt:lpstr>
      <vt:lpstr>The Death of Jesus through the Disciples’ Lens</vt:lpstr>
      <vt:lpstr>The Death of Jesus through the Disciples’ Lens</vt:lpstr>
      <vt:lpstr>The Death of Jesus through the Disciples’ Lens</vt:lpstr>
      <vt:lpstr>The Resurrection of Jesus through the Disciples’ Lens</vt:lpstr>
      <vt:lpstr>The Resurrection of Jesus through the Disciples’ Lens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Philippians 1:1-11</dc:title>
  <dc:creator>Dwayne Gandy</dc:creator>
  <cp:lastModifiedBy>Dwayne Gandy</cp:lastModifiedBy>
  <cp:revision>127</cp:revision>
  <cp:lastPrinted>2018-03-04T12:38:31Z</cp:lastPrinted>
  <dcterms:created xsi:type="dcterms:W3CDTF">2017-01-05T18:31:03Z</dcterms:created>
  <dcterms:modified xsi:type="dcterms:W3CDTF">2018-03-30T21:29:22Z</dcterms:modified>
</cp:coreProperties>
</file>