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3" r:id="rId2"/>
    <p:sldId id="303" r:id="rId3"/>
    <p:sldId id="294" r:id="rId4"/>
    <p:sldId id="295" r:id="rId5"/>
    <p:sldId id="299" r:id="rId6"/>
    <p:sldId id="300" r:id="rId7"/>
    <p:sldId id="301" r:id="rId8"/>
    <p:sldId id="302" r:id="rId9"/>
    <p:sldId id="296" r:id="rId10"/>
    <p:sldId id="297" r:id="rId11"/>
    <p:sldId id="298" r:id="rId12"/>
  </p:sldIdLst>
  <p:sldSz cx="9144000" cy="6858000" type="screen4x3"/>
  <p:notesSz cx="7010400" cy="92233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p:cViewPr varScale="1">
        <p:scale>
          <a:sx n="114" d="100"/>
          <a:sy n="114" d="100"/>
        </p:scale>
        <p:origin x="156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059"/>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1"/>
            <a:ext cx="3037840" cy="463059"/>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2/25/2018</a:t>
            </a:fld>
            <a:endParaRPr lang="en-US"/>
          </a:p>
        </p:txBody>
      </p:sp>
      <p:sp>
        <p:nvSpPr>
          <p:cNvPr id="4" name="Footer Placeholder 3"/>
          <p:cNvSpPr>
            <a:spLocks noGrp="1"/>
          </p:cNvSpPr>
          <p:nvPr>
            <p:ph type="ftr" sz="quarter" idx="2"/>
          </p:nvPr>
        </p:nvSpPr>
        <p:spPr>
          <a:xfrm>
            <a:off x="0" y="8760318"/>
            <a:ext cx="3037840" cy="463059"/>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760318"/>
            <a:ext cx="3037840" cy="463059"/>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059"/>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1"/>
            <a:ext cx="3037840" cy="463059"/>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2/25/2018</a:t>
            </a:fld>
            <a:endParaRPr lang="en-US" dirty="0"/>
          </a:p>
        </p:txBody>
      </p:sp>
      <p:sp>
        <p:nvSpPr>
          <p:cNvPr id="4" name="Slide Image Placeholder 3"/>
          <p:cNvSpPr>
            <a:spLocks noGrp="1" noRot="1" noChangeAspect="1"/>
          </p:cNvSpPr>
          <p:nvPr>
            <p:ph type="sldImg" idx="2"/>
          </p:nvPr>
        </p:nvSpPr>
        <p:spPr>
          <a:xfrm>
            <a:off x="1430338" y="1152525"/>
            <a:ext cx="4149725" cy="3113088"/>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38436"/>
            <a:ext cx="5608320" cy="3632019"/>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60318"/>
            <a:ext cx="3037840" cy="463059"/>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760318"/>
            <a:ext cx="3037840" cy="463059"/>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n.wikipedia.org/wiki/File:Earth's_Location_in_the_Universe.jp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n.wikipedia.org/wiki/File:Earth's_Location_in_the_Universe.jp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n.wikipedia.org/wiki/File:Earth's_Location_in_the_Universe.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Worship</a:t>
            </a:r>
            <a:br>
              <a:rPr lang="en-US" b="1" dirty="0"/>
            </a:br>
            <a:br>
              <a:rPr lang="en-US" b="1" dirty="0"/>
            </a:br>
            <a:r>
              <a:rPr lang="en-US" sz="4000" b="1" dirty="0"/>
              <a:t>Worshiping God the Creator - 2</a:t>
            </a: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Details of Creation</a:t>
            </a:r>
          </a:p>
        </p:txBody>
      </p:sp>
      <p:sp>
        <p:nvSpPr>
          <p:cNvPr id="3" name="Content Placeholder 2"/>
          <p:cNvSpPr>
            <a:spLocks noGrp="1"/>
          </p:cNvSpPr>
          <p:nvPr>
            <p:ph idx="1"/>
          </p:nvPr>
        </p:nvSpPr>
        <p:spPr>
          <a:xfrm>
            <a:off x="457200" y="1417638"/>
            <a:ext cx="7772400" cy="4708525"/>
          </a:xfrm>
        </p:spPr>
        <p:txBody>
          <a:bodyPr/>
          <a:lstStyle/>
          <a:p>
            <a:r>
              <a:rPr lang="en-US" dirty="0"/>
              <a:t>God details His careful planning of the specifics of this fierce animal. </a:t>
            </a:r>
          </a:p>
          <a:p>
            <a:pPr lvl="1"/>
            <a:r>
              <a:rPr lang="en-US" sz="2600" dirty="0"/>
              <a:t>His </a:t>
            </a:r>
            <a:r>
              <a:rPr lang="en-US" sz="2600" b="1" u="sng" dirty="0"/>
              <a:t>skin</a:t>
            </a:r>
            <a:r>
              <a:rPr lang="en-US" sz="2600" dirty="0"/>
              <a:t> is unable to be penetrated with harpoons.</a:t>
            </a:r>
          </a:p>
          <a:p>
            <a:pPr lvl="1"/>
            <a:r>
              <a:rPr lang="en-US" sz="2600" dirty="0"/>
              <a:t>God created him with </a:t>
            </a:r>
            <a:r>
              <a:rPr lang="en-US" sz="2600" b="1" u="sng" dirty="0"/>
              <a:t>graceful</a:t>
            </a:r>
            <a:r>
              <a:rPr lang="en-US" sz="2600" dirty="0"/>
              <a:t> proportions.</a:t>
            </a:r>
          </a:p>
          <a:p>
            <a:pPr lvl="1"/>
            <a:r>
              <a:rPr lang="en-US" sz="2600" dirty="0"/>
              <a:t>His teeth are perfect.</a:t>
            </a:r>
          </a:p>
          <a:p>
            <a:pPr lvl="1"/>
            <a:r>
              <a:rPr lang="en-US" sz="2600" dirty="0"/>
              <a:t>His scales are shup up tightly as a </a:t>
            </a:r>
            <a:r>
              <a:rPr lang="en-US" sz="2600" b="1" u="sng" dirty="0"/>
              <a:t>seal</a:t>
            </a:r>
            <a:r>
              <a:rPr lang="en-US" sz="2600" dirty="0"/>
              <a:t>.  God also designed the scales where they overlap so they are an incredible defense mechanism.</a:t>
            </a:r>
          </a:p>
          <a:p>
            <a:endParaRPr lang="en-US" dirty="0"/>
          </a:p>
        </p:txBody>
      </p:sp>
    </p:spTree>
    <p:extLst>
      <p:ext uri="{BB962C8B-B14F-4D97-AF65-F5344CB8AC3E}">
        <p14:creationId xmlns:p14="http://schemas.microsoft.com/office/powerpoint/2010/main" val="400481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Proper Response</a:t>
            </a:r>
          </a:p>
        </p:txBody>
      </p:sp>
      <p:sp>
        <p:nvSpPr>
          <p:cNvPr id="3" name="Content Placeholder 2"/>
          <p:cNvSpPr>
            <a:spLocks noGrp="1"/>
          </p:cNvSpPr>
          <p:nvPr>
            <p:ph idx="1"/>
          </p:nvPr>
        </p:nvSpPr>
        <p:spPr>
          <a:xfrm>
            <a:off x="457200" y="1417638"/>
            <a:ext cx="7772400" cy="4708525"/>
          </a:xfrm>
        </p:spPr>
        <p:txBody>
          <a:bodyPr/>
          <a:lstStyle/>
          <a:p>
            <a:r>
              <a:rPr lang="en-US" dirty="0"/>
              <a:t>When we recognize the greatness of the God of creation one of our first responses is to </a:t>
            </a:r>
            <a:r>
              <a:rPr lang="en-US" b="1" u="sng" dirty="0"/>
              <a:t>worship </a:t>
            </a:r>
            <a:r>
              <a:rPr lang="en-US" dirty="0"/>
              <a:t>Him.</a:t>
            </a:r>
          </a:p>
          <a:p>
            <a:endParaRPr lang="en-US" dirty="0"/>
          </a:p>
        </p:txBody>
      </p:sp>
    </p:spTree>
    <p:extLst>
      <p:ext uri="{BB962C8B-B14F-4D97-AF65-F5344CB8AC3E}">
        <p14:creationId xmlns:p14="http://schemas.microsoft.com/office/powerpoint/2010/main" val="306860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565752-5E43-4C8B-80FD-BF8E2C074DB1}"/>
              </a:ext>
            </a:extLst>
          </p:cNvPr>
          <p:cNvSpPr txBox="1"/>
          <p:nvPr/>
        </p:nvSpPr>
        <p:spPr>
          <a:xfrm>
            <a:off x="685800" y="762000"/>
            <a:ext cx="8001000" cy="5632311"/>
          </a:xfrm>
          <a:prstGeom prst="rect">
            <a:avLst/>
          </a:prstGeom>
          <a:noFill/>
        </p:spPr>
        <p:txBody>
          <a:bodyPr wrap="square" rtlCol="0">
            <a:spAutoFit/>
          </a:bodyPr>
          <a:lstStyle/>
          <a:p>
            <a:r>
              <a:rPr lang="en-US" sz="2400" b="1" dirty="0"/>
              <a:t>Job 40:15-24 </a:t>
            </a:r>
            <a:r>
              <a:rPr lang="en-US" sz="2400" dirty="0"/>
              <a:t>"Look now at the behemoth, which I made along with you; He eats grass like an ox. 16 See now, his strength is in his hips, And his power is in his stomach muscles. 17 He moves his tail like a cedar; The sinews of his thighs are tightly knit. 18 His bones are like beams of bronze, His ribs like bars of iron. 19 He is the first of the ways of God; Only He who made him can bring near His sword. 20 Surely the mountains yield food for him, And all the beasts of the field play there. 21 He lies under the lotus trees, In a covert of reeds and marsh. 22 The lotus trees cover him with their shade; The willows by the brook surround him. 23 Indeed the river may rage, Yet he is not disturbed; He is confident, though the Jordan gushes into his mouth, 24 Though he takes it in his eyes, Or one pierces his nose with a snare.  NKJV</a:t>
            </a:r>
          </a:p>
        </p:txBody>
      </p:sp>
    </p:spTree>
    <p:extLst>
      <p:ext uri="{BB962C8B-B14F-4D97-AF65-F5344CB8AC3E}">
        <p14:creationId xmlns:p14="http://schemas.microsoft.com/office/powerpoint/2010/main" val="2667242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Worshiping God for the Bigness of Creation</a:t>
            </a:r>
          </a:p>
          <a:p>
            <a:pPr lvl="0"/>
            <a:r>
              <a:rPr lang="en-US" dirty="0"/>
              <a:t>Worshiping God for the details of Creation</a:t>
            </a:r>
          </a:p>
          <a:p>
            <a:pPr lvl="0"/>
            <a:r>
              <a:rPr lang="en-US" dirty="0"/>
              <a:t>The proper response</a:t>
            </a:r>
          </a:p>
          <a:p>
            <a:pPr marL="0" lv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Bigness of Creation</a:t>
            </a:r>
          </a:p>
        </p:txBody>
      </p:sp>
      <p:sp>
        <p:nvSpPr>
          <p:cNvPr id="3" name="Content Placeholder 2"/>
          <p:cNvSpPr>
            <a:spLocks noGrp="1"/>
          </p:cNvSpPr>
          <p:nvPr>
            <p:ph idx="1"/>
          </p:nvPr>
        </p:nvSpPr>
        <p:spPr>
          <a:xfrm>
            <a:off x="457200" y="1417638"/>
            <a:ext cx="7772400" cy="4708525"/>
          </a:xfrm>
        </p:spPr>
        <p:txBody>
          <a:bodyPr/>
          <a:lstStyle/>
          <a:p>
            <a:r>
              <a:rPr lang="en-US" sz="2800" dirty="0"/>
              <a:t>We need to know we serve a God much </a:t>
            </a:r>
            <a:r>
              <a:rPr lang="en-US" sz="2800" b="1" u="sng" dirty="0"/>
              <a:t>bigger</a:t>
            </a:r>
            <a:r>
              <a:rPr lang="en-US" sz="2800" dirty="0"/>
              <a:t> than the universe we see.  </a:t>
            </a:r>
          </a:p>
          <a:p>
            <a:r>
              <a:rPr lang="en-US" sz="2800" dirty="0"/>
              <a:t>God asked Job if he has ever entered the springs of the Sea or walked in search of the </a:t>
            </a:r>
            <a:r>
              <a:rPr lang="en-US" sz="2800" b="1" u="sng" dirty="0"/>
              <a:t>deepest</a:t>
            </a:r>
            <a:r>
              <a:rPr lang="en-US" sz="2800" dirty="0"/>
              <a:t> parts of the ocean.   </a:t>
            </a:r>
          </a:p>
          <a:p>
            <a:r>
              <a:rPr lang="en-US" sz="2800" dirty="0"/>
              <a:t>God also asked Job if he understood the size of the </a:t>
            </a:r>
            <a:r>
              <a:rPr lang="en-US" sz="2800" b="1" u="sng" dirty="0"/>
              <a:t>earth</a:t>
            </a:r>
            <a:r>
              <a:rPr lang="en-US" sz="2800" dirty="0"/>
              <a:t>.</a:t>
            </a:r>
          </a:p>
          <a:p>
            <a:r>
              <a:rPr lang="en-US" sz="2800" dirty="0"/>
              <a:t>Remember that God holds the water in the hollow of His hand and measures the earth with the span of His </a:t>
            </a:r>
            <a:r>
              <a:rPr lang="en-US" sz="2800" b="1" u="sng" dirty="0"/>
              <a:t>hand</a:t>
            </a:r>
            <a:r>
              <a:rPr lang="en-US" sz="2800" dirty="0"/>
              <a:t>.</a:t>
            </a:r>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upload.wikimedia.org/wikipedia/commons/thumb/f/f4/Earth%27s_Location_in_the_Universe.jpg/3000px-Earth%27s_Location_in_the_Universe.jpg">
            <a:hlinkClick r:id="rId2" tooltip="&quot;A diagram of our location in the observable universe. (Alternative image.)&quot;"/>
            <a:extLst>
              <a:ext uri="{FF2B5EF4-FFF2-40B4-BE49-F238E27FC236}">
                <a16:creationId xmlns:a16="http://schemas.microsoft.com/office/drawing/2014/main" id="{7B2D16AC-601A-47F1-9823-F3C4B4948F5B}"/>
              </a:ext>
            </a:extLst>
          </p:cNvPr>
          <p:cNvPicPr/>
          <p:nvPr/>
        </p:nvPicPr>
        <p:blipFill rotWithShape="1">
          <a:blip r:embed="rId3" cstate="print">
            <a:extLst>
              <a:ext uri="{28A0092B-C50C-407E-A947-70E740481C1C}">
                <a14:useLocalDpi xmlns:a14="http://schemas.microsoft.com/office/drawing/2010/main" val="0"/>
              </a:ext>
            </a:extLst>
          </a:blip>
          <a:srcRect r="62037"/>
          <a:stretch/>
        </p:blipFill>
        <p:spPr bwMode="auto">
          <a:xfrm>
            <a:off x="218757" y="1995805"/>
            <a:ext cx="8706485" cy="286639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64280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upload.wikimedia.org/wikipedia/commons/thumb/f/f4/Earth%27s_Location_in_the_Universe.jpg/3000px-Earth%27s_Location_in_the_Universe.jpg">
            <a:hlinkClick r:id="rId2" tooltip="&quot;A diagram of our location in the observable universe. (Alternative image.)&quot;"/>
            <a:extLst>
              <a:ext uri="{FF2B5EF4-FFF2-40B4-BE49-F238E27FC236}">
                <a16:creationId xmlns:a16="http://schemas.microsoft.com/office/drawing/2014/main" id="{C172C3D3-46F9-45CD-8CC2-BC203627C188}"/>
              </a:ext>
            </a:extLst>
          </p:cNvPr>
          <p:cNvPicPr/>
          <p:nvPr/>
        </p:nvPicPr>
        <p:blipFill rotWithShape="1">
          <a:blip r:embed="rId3" cstate="print">
            <a:extLst>
              <a:ext uri="{28A0092B-C50C-407E-A947-70E740481C1C}">
                <a14:useLocalDpi xmlns:a14="http://schemas.microsoft.com/office/drawing/2010/main" val="0"/>
              </a:ext>
            </a:extLst>
          </a:blip>
          <a:srcRect l="37615" r="24653"/>
          <a:stretch/>
        </p:blipFill>
        <p:spPr bwMode="auto">
          <a:xfrm>
            <a:off x="316865" y="2019300"/>
            <a:ext cx="8510270" cy="28194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67684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upload.wikimedia.org/wikipedia/commons/thumb/f/f4/Earth%27s_Location_in_the_Universe.jpg/3000px-Earth%27s_Location_in_the_Universe.jpg">
            <a:hlinkClick r:id="rId2" tooltip="&quot;A diagram of our location in the observable universe. (Alternative image.)&quot;"/>
            <a:extLst>
              <a:ext uri="{FF2B5EF4-FFF2-40B4-BE49-F238E27FC236}">
                <a16:creationId xmlns:a16="http://schemas.microsoft.com/office/drawing/2014/main" id="{D5E920E4-F64C-4A59-9DA1-4140025BE70B}"/>
              </a:ext>
            </a:extLst>
          </p:cNvPr>
          <p:cNvPicPr/>
          <p:nvPr/>
        </p:nvPicPr>
        <p:blipFill rotWithShape="1">
          <a:blip r:embed="rId3" cstate="print">
            <a:extLst>
              <a:ext uri="{28A0092B-C50C-407E-A947-70E740481C1C}">
                <a14:useLocalDpi xmlns:a14="http://schemas.microsoft.com/office/drawing/2010/main" val="0"/>
              </a:ext>
            </a:extLst>
          </a:blip>
          <a:srcRect l="74815"/>
          <a:stretch/>
        </p:blipFill>
        <p:spPr bwMode="auto">
          <a:xfrm>
            <a:off x="378777" y="1347787"/>
            <a:ext cx="8386445" cy="41624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23097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75CE48B-C266-4E80-80D4-7256392638DA}"/>
              </a:ext>
            </a:extLst>
          </p:cNvPr>
          <p:cNvPicPr/>
          <p:nvPr/>
        </p:nvPicPr>
        <p:blipFill>
          <a:blip r:embed="rId2">
            <a:extLst>
              <a:ext uri="{28A0092B-C50C-407E-A947-70E740481C1C}">
                <a14:useLocalDpi xmlns:a14="http://schemas.microsoft.com/office/drawing/2010/main" val="0"/>
              </a:ext>
            </a:extLst>
          </a:blip>
          <a:stretch>
            <a:fillRect/>
          </a:stretch>
        </p:blipFill>
        <p:spPr>
          <a:xfrm>
            <a:off x="220345" y="1223962"/>
            <a:ext cx="8703310" cy="4410075"/>
          </a:xfrm>
          <a:prstGeom prst="rect">
            <a:avLst/>
          </a:prstGeom>
        </p:spPr>
      </p:pic>
    </p:spTree>
    <p:extLst>
      <p:ext uri="{BB962C8B-B14F-4D97-AF65-F5344CB8AC3E}">
        <p14:creationId xmlns:p14="http://schemas.microsoft.com/office/powerpoint/2010/main" val="2401045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Details of Creation</a:t>
            </a:r>
          </a:p>
        </p:txBody>
      </p:sp>
      <p:sp>
        <p:nvSpPr>
          <p:cNvPr id="3" name="Content Placeholder 2"/>
          <p:cNvSpPr>
            <a:spLocks noGrp="1"/>
          </p:cNvSpPr>
          <p:nvPr>
            <p:ph idx="1"/>
          </p:nvPr>
        </p:nvSpPr>
        <p:spPr>
          <a:xfrm>
            <a:off x="457200" y="1417638"/>
            <a:ext cx="7772400" cy="4708525"/>
          </a:xfrm>
        </p:spPr>
        <p:txBody>
          <a:bodyPr/>
          <a:lstStyle/>
          <a:p>
            <a:r>
              <a:rPr lang="en-US" dirty="0"/>
              <a:t>God asked Job if he had the wisdom to make a hawk </a:t>
            </a:r>
            <a:r>
              <a:rPr lang="en-US" b="1" u="sng" dirty="0"/>
              <a:t>fly</a:t>
            </a:r>
            <a:r>
              <a:rPr lang="en-US" dirty="0"/>
              <a:t>.  Not only fly, but fly fast?</a:t>
            </a:r>
          </a:p>
          <a:p>
            <a:r>
              <a:rPr lang="en-US" dirty="0"/>
              <a:t>God is the </a:t>
            </a:r>
            <a:r>
              <a:rPr lang="en-US" b="1" u="sng" dirty="0"/>
              <a:t>only</a:t>
            </a:r>
            <a:r>
              <a:rPr lang="en-US" dirty="0"/>
              <a:t> one capable of creating an eagle with the ability to see from a great distance.</a:t>
            </a:r>
          </a:p>
          <a:p>
            <a:r>
              <a:rPr lang="en-US" dirty="0"/>
              <a:t>God had a plan for cleaning up dead animals.  We call them </a:t>
            </a:r>
            <a:r>
              <a:rPr lang="en-US" b="1" u="sng" dirty="0"/>
              <a:t>vultures</a:t>
            </a:r>
            <a:r>
              <a:rPr lang="en-US" dirty="0"/>
              <a:t>.</a:t>
            </a:r>
          </a:p>
          <a:p>
            <a:endParaRPr lang="en-US" dirty="0"/>
          </a:p>
        </p:txBody>
      </p:sp>
    </p:spTree>
    <p:extLst>
      <p:ext uri="{BB962C8B-B14F-4D97-AF65-F5344CB8AC3E}">
        <p14:creationId xmlns:p14="http://schemas.microsoft.com/office/powerpoint/2010/main" val="1514364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149145</TotalTime>
  <Words>443</Words>
  <Application>Microsoft Office PowerPoint</Application>
  <PresentationFormat>On-screen Show (4:3)</PresentationFormat>
  <Paragraphs>23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Default Design</vt:lpstr>
      <vt:lpstr>Worship  Worshiping God the Creator - 2</vt:lpstr>
      <vt:lpstr>PowerPoint Presentation</vt:lpstr>
      <vt:lpstr>Points to Consider</vt:lpstr>
      <vt:lpstr>Bigness of Creation</vt:lpstr>
      <vt:lpstr>PowerPoint Presentation</vt:lpstr>
      <vt:lpstr>PowerPoint Presentation</vt:lpstr>
      <vt:lpstr>PowerPoint Presentation</vt:lpstr>
      <vt:lpstr>PowerPoint Presentation</vt:lpstr>
      <vt:lpstr>Details of Creation</vt:lpstr>
      <vt:lpstr>Details of Creation</vt:lpstr>
      <vt:lpstr>Proper Response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122</cp:revision>
  <cp:lastPrinted>2018-02-25T21:35:13Z</cp:lastPrinted>
  <dcterms:created xsi:type="dcterms:W3CDTF">2017-01-05T18:31:03Z</dcterms:created>
  <dcterms:modified xsi:type="dcterms:W3CDTF">2018-03-04T12:37:51Z</dcterms:modified>
</cp:coreProperties>
</file>