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91" r:id="rId2"/>
    <p:sldId id="293" r:id="rId3"/>
    <p:sldId id="294" r:id="rId4"/>
    <p:sldId id="295" r:id="rId5"/>
    <p:sldId id="296" r:id="rId6"/>
    <p:sldId id="297" r:id="rId7"/>
    <p:sldId id="298" r:id="rId8"/>
    <p:sldId id="300" r:id="rId9"/>
    <p:sldId id="301" r:id="rId10"/>
    <p:sldId id="299" r:id="rId11"/>
    <p:sldId id="302" r:id="rId12"/>
    <p:sldId id="303" r:id="rId13"/>
    <p:sldId id="304" r:id="rId14"/>
    <p:sldId id="305" r:id="rId15"/>
    <p:sldId id="306" r:id="rId16"/>
    <p:sldId id="307" r:id="rId17"/>
    <p:sldId id="308" r:id="rId18"/>
    <p:sldId id="309" r:id="rId19"/>
    <p:sldId id="310" r:id="rId2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64" d="100"/>
          <a:sy n="64" d="100"/>
        </p:scale>
        <p:origin x="156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1/13/2018</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1/13/2018</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url?sa=i&amp;rct=j&amp;q=&amp;esrc=s&amp;source=images&amp;cd=&amp;cad=rja&amp;uact=8&amp;ved=0ahUKEwiSmc_MnNbYAhWIwYMKHaTFD2cQjRwIBw&amp;url=http://ultimateyouthworker.com.au/2012/10/behavioural-observation-is-the-key-to-best-practice-youth-work/&amp;psig=AOvVaw0nqCtINNAPAgvJzWeEmt3P&amp;ust=1515976962797432"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rct=j&amp;q=&amp;esrc=s&amp;source=images&amp;cd=&amp;cad=rja&amp;uact=8&amp;ved=0ahUKEwi71LjbntbYAhUDY98KHVcRCT4QjRwIBw&amp;url=https://www.pinterest.com/peoplekeys/disc-personalities/&amp;psig=AOvVaw3oO0ZkIJtdRwvjNX0tDI0j&amp;ust=151597752399900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81000" y="304800"/>
            <a:ext cx="8077200" cy="5632311"/>
          </a:xfrm>
          <a:prstGeom prst="rect">
            <a:avLst/>
          </a:prstGeom>
          <a:noFill/>
          <a:ln w="9525">
            <a:noFill/>
            <a:miter lim="800000"/>
            <a:headEnd/>
            <a:tailEnd/>
          </a:ln>
        </p:spPr>
        <p:txBody>
          <a:bodyPr>
            <a:spAutoFit/>
          </a:bodyPr>
          <a:lstStyle/>
          <a:p>
            <a:pPr algn="just"/>
            <a:r>
              <a:rPr lang="en-US" sz="2000" b="1" dirty="0" err="1"/>
              <a:t>Eph</a:t>
            </a:r>
            <a:r>
              <a:rPr lang="en-US" sz="2000" b="1" dirty="0"/>
              <a:t> 5:22-33  </a:t>
            </a:r>
            <a:r>
              <a:rPr lang="en-US" sz="2000" i="1" dirty="0"/>
              <a:t>Wives, submit to your own husbands, as to the Lord. 23 For the husband is head of the wife, as also Christ is head of the church; and He is the Savior of the body. 24 Therefore, just as the church is subject to Christ, so let the wives be to their own husbands in everything.  25 Husbands, love your wives, just as Christ also loved the church and gave Himself for her, 26 that He might sanctify and cleanse her with the washing of water by the word, 27 that He might present her to Himself a glorious church, not having spot or wrinkle or any such thing, but that she should be holy and without blemish. 28 So husbands ought to love their own wives as their own bodies; he who loves his wife loves himself. 29 For no one ever hated his own flesh, but nourishes and cherishes it, just as the Lord does the church. 30 For we are members of His body, of His flesh and of His bones. 31 "For this reason a man shall leave his father and mother and be joined to his wife, and the two shall become one flesh."  32 This is a great mystery, but I speak concerning Christ and the church. 33 Nevertheless let each one of you in particular so love his own wife as himself, and let the wife see that she respects her husband.   NKJV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based on authority</a:t>
            </a:r>
          </a:p>
        </p:txBody>
      </p:sp>
      <p:sp>
        <p:nvSpPr>
          <p:cNvPr id="3" name="Content Placeholder 2"/>
          <p:cNvSpPr>
            <a:spLocks noGrp="1"/>
          </p:cNvSpPr>
          <p:nvPr>
            <p:ph idx="1"/>
          </p:nvPr>
        </p:nvSpPr>
        <p:spPr>
          <a:xfrm>
            <a:off x="457200" y="1417638"/>
            <a:ext cx="8229600" cy="4708525"/>
          </a:xfrm>
        </p:spPr>
        <p:txBody>
          <a:bodyPr/>
          <a:lstStyle/>
          <a:p>
            <a:r>
              <a:rPr lang="en-US" dirty="0"/>
              <a:t>The husband is the </a:t>
            </a:r>
            <a:r>
              <a:rPr lang="en-US" b="1" u="sng" dirty="0"/>
              <a:t>head</a:t>
            </a:r>
            <a:r>
              <a:rPr lang="en-US" dirty="0"/>
              <a:t> of the wife as Christ is the head of the church.</a:t>
            </a:r>
          </a:p>
          <a:p>
            <a:r>
              <a:rPr lang="en-US" dirty="0"/>
              <a:t>The head of man is Christ.  The head of Christ is God.</a:t>
            </a:r>
          </a:p>
          <a:p>
            <a:r>
              <a:rPr lang="en-US" dirty="0"/>
              <a:t>The head of woman is </a:t>
            </a:r>
            <a:r>
              <a:rPr lang="en-US" b="1" u="sng" dirty="0"/>
              <a:t>man</a:t>
            </a:r>
            <a:r>
              <a:rPr lang="en-US" dirty="0"/>
              <a:t>.</a:t>
            </a:r>
          </a:p>
          <a:p>
            <a:r>
              <a:rPr lang="en-US" dirty="0"/>
              <a:t>Man was not created for the woman, but woman </a:t>
            </a:r>
            <a:r>
              <a:rPr lang="en-US" b="1" u="sng" dirty="0"/>
              <a:t>was</a:t>
            </a:r>
            <a:r>
              <a:rPr lang="en-US" dirty="0"/>
              <a:t> created for the man.</a:t>
            </a:r>
          </a:p>
          <a:p>
            <a:endParaRPr lang="en-US" dirty="0"/>
          </a:p>
          <a:p>
            <a:pPr marL="0" indent="0">
              <a:buNone/>
            </a:pPr>
            <a:endParaRPr lang="en-US" dirty="0"/>
          </a:p>
        </p:txBody>
      </p:sp>
    </p:spTree>
    <p:extLst>
      <p:ext uri="{BB962C8B-B14F-4D97-AF65-F5344CB8AC3E}">
        <p14:creationId xmlns:p14="http://schemas.microsoft.com/office/powerpoint/2010/main" val="306260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based on authority</a:t>
            </a:r>
          </a:p>
        </p:txBody>
      </p:sp>
      <p:sp>
        <p:nvSpPr>
          <p:cNvPr id="3" name="Content Placeholder 2"/>
          <p:cNvSpPr>
            <a:spLocks noGrp="1"/>
          </p:cNvSpPr>
          <p:nvPr>
            <p:ph idx="1"/>
          </p:nvPr>
        </p:nvSpPr>
        <p:spPr>
          <a:xfrm>
            <a:off x="457200" y="1417638"/>
            <a:ext cx="8229600" cy="4708525"/>
          </a:xfrm>
        </p:spPr>
        <p:txBody>
          <a:bodyPr/>
          <a:lstStyle/>
          <a:p>
            <a:r>
              <a:rPr lang="en-US" dirty="0"/>
              <a:t>However, it is important to remember that we are </a:t>
            </a:r>
            <a:r>
              <a:rPr lang="en-US" b="1" u="sng" dirty="0"/>
              <a:t>dependent</a:t>
            </a:r>
            <a:r>
              <a:rPr lang="en-US" dirty="0"/>
              <a:t> on one another!  </a:t>
            </a:r>
            <a:r>
              <a:rPr lang="en-US" b="1" u="sng" dirty="0"/>
              <a:t>Mutual</a:t>
            </a:r>
            <a:r>
              <a:rPr lang="en-US" dirty="0"/>
              <a:t> dependence is key to a successful marriage.</a:t>
            </a:r>
          </a:p>
          <a:p>
            <a:r>
              <a:rPr lang="en-US" dirty="0"/>
              <a:t>Samuel named the stone he set up “Ebenezer” which means “stone of </a:t>
            </a:r>
            <a:r>
              <a:rPr lang="en-US" b="1" u="sng" dirty="0"/>
              <a:t>help</a:t>
            </a:r>
            <a:r>
              <a:rPr lang="en-US" b="1" dirty="0"/>
              <a:t>”</a:t>
            </a:r>
            <a:r>
              <a:rPr lang="en-US" dirty="0"/>
              <a:t>.</a:t>
            </a:r>
          </a:p>
          <a:p>
            <a:r>
              <a:rPr lang="en-US" dirty="0"/>
              <a:t>God created woman to </a:t>
            </a:r>
            <a:r>
              <a:rPr lang="en-US" b="1" u="sng" dirty="0"/>
              <a:t>help</a:t>
            </a:r>
            <a:r>
              <a:rPr lang="en-US" dirty="0"/>
              <a:t> man.</a:t>
            </a:r>
          </a:p>
          <a:p>
            <a:endParaRPr lang="en-US" dirty="0"/>
          </a:p>
          <a:p>
            <a:pPr marL="0" indent="0">
              <a:buNone/>
            </a:pPr>
            <a:endParaRPr lang="en-US" dirty="0"/>
          </a:p>
        </p:txBody>
      </p:sp>
    </p:spTree>
    <p:extLst>
      <p:ext uri="{BB962C8B-B14F-4D97-AF65-F5344CB8AC3E}">
        <p14:creationId xmlns:p14="http://schemas.microsoft.com/office/powerpoint/2010/main" val="297228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based on authority</a:t>
            </a:r>
          </a:p>
        </p:txBody>
      </p:sp>
      <p:sp>
        <p:nvSpPr>
          <p:cNvPr id="3" name="Content Placeholder 2"/>
          <p:cNvSpPr>
            <a:spLocks noGrp="1"/>
          </p:cNvSpPr>
          <p:nvPr>
            <p:ph idx="1"/>
          </p:nvPr>
        </p:nvSpPr>
        <p:spPr>
          <a:xfrm>
            <a:off x="457200" y="1417638"/>
            <a:ext cx="8229600" cy="4708525"/>
          </a:xfrm>
        </p:spPr>
        <p:txBody>
          <a:bodyPr/>
          <a:lstStyle/>
          <a:p>
            <a:r>
              <a:rPr lang="en-US" dirty="0"/>
              <a:t>Paul gives two reasons why a woman is not to teach or have authority over a man:</a:t>
            </a:r>
          </a:p>
          <a:p>
            <a:pPr lvl="0"/>
            <a:r>
              <a:rPr lang="en-US" dirty="0"/>
              <a:t>Adam was created </a:t>
            </a:r>
            <a:r>
              <a:rPr lang="en-US" b="1" u="sng" dirty="0"/>
              <a:t>first</a:t>
            </a:r>
            <a:r>
              <a:rPr lang="en-US" dirty="0"/>
              <a:t>.</a:t>
            </a:r>
          </a:p>
          <a:p>
            <a:pPr lvl="0"/>
            <a:r>
              <a:rPr lang="en-US" dirty="0"/>
              <a:t>Adam was not deceived, but the woman was </a:t>
            </a:r>
            <a:r>
              <a:rPr lang="en-US" b="1" u="sng" dirty="0"/>
              <a:t>deceived</a:t>
            </a:r>
            <a:r>
              <a:rPr lang="en-US" dirty="0"/>
              <a:t> and sinned.</a:t>
            </a:r>
          </a:p>
          <a:p>
            <a:r>
              <a:rPr lang="en-US" dirty="0"/>
              <a:t>Women should not only adorn themselves in modest apparel, but must also have a submissive </a:t>
            </a:r>
            <a:r>
              <a:rPr lang="en-US" b="1" u="sng" dirty="0"/>
              <a:t>spirit</a:t>
            </a:r>
            <a:r>
              <a:rPr lang="en-US" dirty="0"/>
              <a:t>.</a:t>
            </a:r>
          </a:p>
          <a:p>
            <a:pPr marL="0" indent="0">
              <a:buNone/>
            </a:pPr>
            <a:endParaRPr lang="en-US" dirty="0"/>
          </a:p>
        </p:txBody>
      </p:sp>
    </p:spTree>
    <p:extLst>
      <p:ext uri="{BB962C8B-B14F-4D97-AF65-F5344CB8AC3E}">
        <p14:creationId xmlns:p14="http://schemas.microsoft.com/office/powerpoint/2010/main" val="21861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based on authority</a:t>
            </a:r>
          </a:p>
        </p:txBody>
      </p:sp>
      <p:sp>
        <p:nvSpPr>
          <p:cNvPr id="3" name="Content Placeholder 2"/>
          <p:cNvSpPr>
            <a:spLocks noGrp="1"/>
          </p:cNvSpPr>
          <p:nvPr>
            <p:ph idx="1"/>
          </p:nvPr>
        </p:nvSpPr>
        <p:spPr>
          <a:xfrm>
            <a:off x="457200" y="1417638"/>
            <a:ext cx="8229600" cy="4708525"/>
          </a:xfrm>
        </p:spPr>
        <p:txBody>
          <a:bodyPr/>
          <a:lstStyle/>
          <a:p>
            <a:r>
              <a:rPr lang="en-US" dirty="0"/>
              <a:t>Paul gives two reasons in this text why a woman is not permitted to speak in church, but be submissive:</a:t>
            </a:r>
          </a:p>
          <a:p>
            <a:pPr lvl="0"/>
            <a:r>
              <a:rPr lang="en-US" dirty="0"/>
              <a:t>The </a:t>
            </a:r>
            <a:r>
              <a:rPr lang="en-US" b="1" u="sng" dirty="0"/>
              <a:t>law</a:t>
            </a:r>
            <a:r>
              <a:rPr lang="en-US" dirty="0"/>
              <a:t> also says.</a:t>
            </a:r>
          </a:p>
          <a:p>
            <a:pPr lvl="0"/>
            <a:r>
              <a:rPr lang="en-US" dirty="0"/>
              <a:t>They are </a:t>
            </a:r>
            <a:r>
              <a:rPr lang="en-US" b="1" u="sng" dirty="0"/>
              <a:t>commandments</a:t>
            </a:r>
            <a:r>
              <a:rPr lang="en-US" dirty="0"/>
              <a:t> of the </a:t>
            </a:r>
            <a:r>
              <a:rPr lang="en-US" b="1" u="sng" dirty="0"/>
              <a:t>Lord</a:t>
            </a:r>
            <a:r>
              <a:rPr lang="en-US" dirty="0"/>
              <a:t> (37).</a:t>
            </a:r>
          </a:p>
          <a:p>
            <a:pPr marL="0" indent="0">
              <a:buNone/>
            </a:pPr>
            <a:endParaRPr lang="en-US" dirty="0"/>
          </a:p>
        </p:txBody>
      </p:sp>
    </p:spTree>
    <p:extLst>
      <p:ext uri="{BB962C8B-B14F-4D97-AF65-F5344CB8AC3E}">
        <p14:creationId xmlns:p14="http://schemas.microsoft.com/office/powerpoint/2010/main" val="212626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based on authority</a:t>
            </a:r>
          </a:p>
        </p:txBody>
      </p:sp>
      <p:sp>
        <p:nvSpPr>
          <p:cNvPr id="3" name="Content Placeholder 2"/>
          <p:cNvSpPr>
            <a:spLocks noGrp="1"/>
          </p:cNvSpPr>
          <p:nvPr>
            <p:ph idx="1"/>
          </p:nvPr>
        </p:nvSpPr>
        <p:spPr>
          <a:xfrm>
            <a:off x="457200" y="1417638"/>
            <a:ext cx="8229600" cy="4708525"/>
          </a:xfrm>
        </p:spPr>
        <p:txBody>
          <a:bodyPr/>
          <a:lstStyle/>
          <a:p>
            <a:r>
              <a:rPr lang="en-US" dirty="0"/>
              <a:t>A wife being submissive to her husband predates the Law of Moses.  It goes all the way to </a:t>
            </a:r>
            <a:r>
              <a:rPr lang="en-US" b="1" u="sng" dirty="0"/>
              <a:t>creation</a:t>
            </a:r>
            <a:r>
              <a:rPr lang="en-US" dirty="0"/>
              <a:t> and the first sin.</a:t>
            </a:r>
          </a:p>
          <a:p>
            <a:r>
              <a:rPr lang="en-US" dirty="0"/>
              <a:t>However, the authority of a husband over his wife is </a:t>
            </a:r>
            <a:r>
              <a:rPr lang="en-US" b="1" u="sng" dirty="0"/>
              <a:t>clearly</a:t>
            </a:r>
            <a:r>
              <a:rPr lang="en-US" dirty="0"/>
              <a:t> seen in the Law of Moses. (Remember Ruth)</a:t>
            </a:r>
          </a:p>
          <a:p>
            <a:pPr marL="0" indent="0">
              <a:buNone/>
            </a:pPr>
            <a:endParaRPr lang="en-US" dirty="0"/>
          </a:p>
        </p:txBody>
      </p:sp>
    </p:spTree>
    <p:extLst>
      <p:ext uri="{BB962C8B-B14F-4D97-AF65-F5344CB8AC3E}">
        <p14:creationId xmlns:p14="http://schemas.microsoft.com/office/powerpoint/2010/main" val="362795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based on authority</a:t>
            </a:r>
          </a:p>
        </p:txBody>
      </p:sp>
      <p:sp>
        <p:nvSpPr>
          <p:cNvPr id="3" name="Content Placeholder 2"/>
          <p:cNvSpPr>
            <a:spLocks noGrp="1"/>
          </p:cNvSpPr>
          <p:nvPr>
            <p:ph idx="1"/>
          </p:nvPr>
        </p:nvSpPr>
        <p:spPr>
          <a:xfrm>
            <a:off x="457200" y="1417638"/>
            <a:ext cx="8229600" cy="4708525"/>
          </a:xfrm>
        </p:spPr>
        <p:txBody>
          <a:bodyPr/>
          <a:lstStyle/>
          <a:p>
            <a:r>
              <a:rPr lang="en-US" sz="2800" b="1" dirty="0"/>
              <a:t>Practical Application: Women, are you willfully under the authority of your husband?  Do you recognize that this is God’s plan?  Are you a light in this area or are you walking in darkness?  The world needs examples of how godly woman dress and live under the authority of their husbands.  Are you that example?  Older women, are you teaching these? </a:t>
            </a:r>
            <a:endParaRPr lang="en-US" sz="2800" dirty="0"/>
          </a:p>
          <a:p>
            <a:pPr marL="0" indent="0">
              <a:buNone/>
            </a:pPr>
            <a:endParaRPr lang="en-US" dirty="0"/>
          </a:p>
        </p:txBody>
      </p:sp>
    </p:spTree>
    <p:extLst>
      <p:ext uri="{BB962C8B-B14F-4D97-AF65-F5344CB8AC3E}">
        <p14:creationId xmlns:p14="http://schemas.microsoft.com/office/powerpoint/2010/main" val="3598723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274638"/>
            <a:ext cx="8229600" cy="1143000"/>
          </a:xfrm>
        </p:spPr>
        <p:txBody>
          <a:bodyPr/>
          <a:lstStyle/>
          <a:p>
            <a:pPr lvl="0"/>
            <a:r>
              <a:rPr lang="en-US" sz="3800" b="1"/>
              <a:t>Submission is extensive</a:t>
            </a:r>
            <a:endParaRPr lang="en-US" sz="3800" b="1" dirty="0"/>
          </a:p>
        </p:txBody>
      </p:sp>
      <p:sp>
        <p:nvSpPr>
          <p:cNvPr id="3" name="Content Placeholder 2"/>
          <p:cNvSpPr>
            <a:spLocks noGrp="1"/>
          </p:cNvSpPr>
          <p:nvPr>
            <p:ph idx="1"/>
          </p:nvPr>
        </p:nvSpPr>
        <p:spPr>
          <a:xfrm>
            <a:off x="457200" y="1417638"/>
            <a:ext cx="8229600" cy="4708525"/>
          </a:xfrm>
        </p:spPr>
        <p:txBody>
          <a:bodyPr/>
          <a:lstStyle/>
          <a:p>
            <a:r>
              <a:rPr lang="en-US" dirty="0"/>
              <a:t>Wives are to be subject to their husbands as they are to </a:t>
            </a:r>
            <a:r>
              <a:rPr lang="en-US" b="1" u="sng" dirty="0"/>
              <a:t>Christ</a:t>
            </a:r>
            <a:r>
              <a:rPr lang="en-US" dirty="0"/>
              <a:t>. </a:t>
            </a:r>
          </a:p>
          <a:p>
            <a:r>
              <a:rPr lang="en-US" dirty="0"/>
              <a:t>Wives are to be subject to their husbands in </a:t>
            </a:r>
            <a:r>
              <a:rPr lang="en-US" b="1" u="sng" dirty="0"/>
              <a:t>everything</a:t>
            </a:r>
            <a:r>
              <a:rPr lang="en-US" dirty="0"/>
              <a:t>.</a:t>
            </a:r>
          </a:p>
          <a:p>
            <a:r>
              <a:rPr lang="en-US" dirty="0"/>
              <a:t>A wife is to </a:t>
            </a:r>
            <a:r>
              <a:rPr lang="en-US" b="1" u="sng" dirty="0"/>
              <a:t>respect</a:t>
            </a:r>
            <a:r>
              <a:rPr lang="en-US" dirty="0"/>
              <a:t> her husband. </a:t>
            </a:r>
          </a:p>
          <a:p>
            <a:r>
              <a:rPr lang="en-US" dirty="0"/>
              <a:t>Sarah’s submission was so extreme that she </a:t>
            </a:r>
            <a:r>
              <a:rPr lang="en-US" b="1" u="sng" dirty="0"/>
              <a:t>obeyed</a:t>
            </a:r>
            <a:r>
              <a:rPr lang="en-US" dirty="0"/>
              <a:t> Abraham and demonstrated her </a:t>
            </a:r>
            <a:r>
              <a:rPr lang="en-US" b="1" u="sng" dirty="0"/>
              <a:t>respect</a:t>
            </a:r>
            <a:r>
              <a:rPr lang="en-US" dirty="0"/>
              <a:t> for him by calling him lord.  </a:t>
            </a:r>
          </a:p>
          <a:p>
            <a:endParaRPr lang="en-US" dirty="0"/>
          </a:p>
          <a:p>
            <a:pPr marL="0" indent="0">
              <a:buNone/>
            </a:pPr>
            <a:endParaRPr lang="en-US" dirty="0"/>
          </a:p>
        </p:txBody>
      </p:sp>
    </p:spTree>
    <p:extLst>
      <p:ext uri="{BB962C8B-B14F-4D97-AF65-F5344CB8AC3E}">
        <p14:creationId xmlns:p14="http://schemas.microsoft.com/office/powerpoint/2010/main" val="202368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274638"/>
            <a:ext cx="8229600" cy="1143000"/>
          </a:xfrm>
        </p:spPr>
        <p:txBody>
          <a:bodyPr/>
          <a:lstStyle/>
          <a:p>
            <a:pPr lvl="0"/>
            <a:r>
              <a:rPr lang="en-US" sz="3800" b="1" dirty="0"/>
              <a:t>Challenges</a:t>
            </a:r>
          </a:p>
        </p:txBody>
      </p:sp>
      <p:sp>
        <p:nvSpPr>
          <p:cNvPr id="3" name="Content Placeholder 2"/>
          <p:cNvSpPr>
            <a:spLocks noGrp="1"/>
          </p:cNvSpPr>
          <p:nvPr>
            <p:ph idx="1"/>
          </p:nvPr>
        </p:nvSpPr>
        <p:spPr>
          <a:xfrm>
            <a:off x="457200" y="1417638"/>
            <a:ext cx="8229600" cy="4708525"/>
          </a:xfrm>
        </p:spPr>
        <p:txBody>
          <a:bodyPr/>
          <a:lstStyle/>
          <a:p>
            <a:pPr lvl="0"/>
            <a:r>
              <a:rPr lang="en-US" sz="2800" dirty="0"/>
              <a:t>Men who are unworthy of respect.  Men who “lord” the authority God has given them over their wives.</a:t>
            </a:r>
          </a:p>
          <a:p>
            <a:pPr lvl="0"/>
            <a:r>
              <a:rPr lang="en-US" sz="2800" dirty="0"/>
              <a:t>Men who are unwilling to take the leadership role in the families.</a:t>
            </a:r>
          </a:p>
          <a:p>
            <a:pPr lvl="0"/>
            <a:r>
              <a:rPr lang="en-US" sz="2800" dirty="0"/>
              <a:t>Society’s expectations.</a:t>
            </a:r>
          </a:p>
          <a:p>
            <a:pPr lvl="0"/>
            <a:r>
              <a:rPr lang="en-US" sz="2800" dirty="0"/>
              <a:t>Personalities.  Some personalities and/or combinations of personalities make it difficult for women to submit to their husbands.</a:t>
            </a:r>
          </a:p>
          <a:p>
            <a:endParaRPr lang="en-US" dirty="0"/>
          </a:p>
          <a:p>
            <a:pPr marL="0" indent="0">
              <a:buNone/>
            </a:pPr>
            <a:endParaRPr lang="en-US" dirty="0"/>
          </a:p>
        </p:txBody>
      </p:sp>
    </p:spTree>
    <p:extLst>
      <p:ext uri="{BB962C8B-B14F-4D97-AF65-F5344CB8AC3E}">
        <p14:creationId xmlns:p14="http://schemas.microsoft.com/office/powerpoint/2010/main" val="331529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lated image">
            <a:hlinkClick r:id="rId2" tgtFrame="&quot;_blank&quot;"/>
            <a:extLst>
              <a:ext uri="{FF2B5EF4-FFF2-40B4-BE49-F238E27FC236}">
                <a16:creationId xmlns:a16="http://schemas.microsoft.com/office/drawing/2014/main" id="{9CE5F976-E602-41B5-9870-6B6701EB276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66800" y="685800"/>
            <a:ext cx="7086600" cy="5257800"/>
          </a:xfrm>
          <a:prstGeom prst="rect">
            <a:avLst/>
          </a:prstGeom>
          <a:noFill/>
          <a:ln>
            <a:noFill/>
          </a:ln>
        </p:spPr>
      </p:pic>
    </p:spTree>
    <p:extLst>
      <p:ext uri="{BB962C8B-B14F-4D97-AF65-F5344CB8AC3E}">
        <p14:creationId xmlns:p14="http://schemas.microsoft.com/office/powerpoint/2010/main" val="592135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disc personality strengths and weaknesses">
            <a:hlinkClick r:id="rId2" tgtFrame="&quot;_blank&quot;"/>
            <a:extLst>
              <a:ext uri="{FF2B5EF4-FFF2-40B4-BE49-F238E27FC236}">
                <a16:creationId xmlns:a16="http://schemas.microsoft.com/office/drawing/2014/main" id="{D8455377-8549-47E1-BD38-5A8B25880F1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95400" y="533400"/>
            <a:ext cx="6705600" cy="5638799"/>
          </a:xfrm>
          <a:prstGeom prst="rect">
            <a:avLst/>
          </a:prstGeom>
          <a:noFill/>
          <a:ln>
            <a:noFill/>
          </a:ln>
        </p:spPr>
      </p:pic>
    </p:spTree>
    <p:extLst>
      <p:ext uri="{BB962C8B-B14F-4D97-AF65-F5344CB8AC3E}">
        <p14:creationId xmlns:p14="http://schemas.microsoft.com/office/powerpoint/2010/main" val="77003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The Letter to the Ephesians</a:t>
            </a:r>
            <a:br>
              <a:rPr lang="en-US" b="1" dirty="0"/>
            </a:br>
            <a:br>
              <a:rPr lang="en-US" b="1" dirty="0"/>
            </a:br>
            <a:r>
              <a:rPr lang="en-US" sz="4000" b="1" dirty="0" err="1"/>
              <a:t>Ephesians</a:t>
            </a:r>
            <a:r>
              <a:rPr lang="en-US" sz="4000" b="1" dirty="0"/>
              <a:t> 5:22-24</a:t>
            </a:r>
            <a:br>
              <a:rPr lang="en-US" sz="4000" b="1" dirty="0"/>
            </a:br>
            <a:br>
              <a:rPr lang="en-US" sz="4000" b="1" dirty="0"/>
            </a:br>
            <a:r>
              <a:rPr lang="en-US" sz="4000" b="1" dirty="0"/>
              <a:t>Wives Responsibility in Marriage</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Submission is a command</a:t>
            </a:r>
          </a:p>
          <a:p>
            <a:pPr lvl="0"/>
            <a:r>
              <a:rPr lang="en-US" dirty="0"/>
              <a:t>Submission is based on authority</a:t>
            </a:r>
          </a:p>
          <a:p>
            <a:r>
              <a:rPr lang="en-US" dirty="0"/>
              <a:t>Submission is extensive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a Command</a:t>
            </a:r>
          </a:p>
        </p:txBody>
      </p:sp>
      <p:sp>
        <p:nvSpPr>
          <p:cNvPr id="3" name="Content Placeholder 2"/>
          <p:cNvSpPr>
            <a:spLocks noGrp="1"/>
          </p:cNvSpPr>
          <p:nvPr>
            <p:ph idx="1"/>
          </p:nvPr>
        </p:nvSpPr>
        <p:spPr>
          <a:xfrm>
            <a:off x="457200" y="1417638"/>
            <a:ext cx="8229600" cy="4708525"/>
          </a:xfrm>
        </p:spPr>
        <p:txBody>
          <a:bodyPr/>
          <a:lstStyle/>
          <a:p>
            <a:r>
              <a:rPr lang="en-US" dirty="0"/>
              <a:t>Wives are commanded to </a:t>
            </a:r>
            <a:r>
              <a:rPr lang="en-US" b="1" u="sng" dirty="0"/>
              <a:t>submit</a:t>
            </a:r>
            <a:r>
              <a:rPr lang="en-US" dirty="0"/>
              <a:t> to their </a:t>
            </a:r>
            <a:r>
              <a:rPr lang="en-US" b="1" u="sng" dirty="0"/>
              <a:t>husbands</a:t>
            </a:r>
            <a:r>
              <a:rPr lang="en-US" dirty="0"/>
              <a:t>.</a:t>
            </a:r>
          </a:p>
          <a:p>
            <a:r>
              <a:rPr lang="en-US" dirty="0"/>
              <a:t>To submit is to place yourself under the </a:t>
            </a:r>
            <a:r>
              <a:rPr lang="en-US" b="1" u="sng" dirty="0"/>
              <a:t>authority</a:t>
            </a:r>
            <a:r>
              <a:rPr lang="en-US" dirty="0"/>
              <a:t> of another.</a:t>
            </a:r>
          </a:p>
          <a:p>
            <a:r>
              <a:rPr lang="en-US" dirty="0"/>
              <a:t>Every Christian is </a:t>
            </a:r>
            <a:r>
              <a:rPr lang="en-US" b="1" u="sng" dirty="0"/>
              <a:t>subject</a:t>
            </a:r>
            <a:r>
              <a:rPr lang="en-US" dirty="0"/>
              <a:t> to the governing authorities.</a:t>
            </a:r>
          </a:p>
          <a:p>
            <a:r>
              <a:rPr lang="en-US" dirty="0"/>
              <a:t>Why? Everyone is to be subject to governing authorities because they get their authority from </a:t>
            </a:r>
            <a:r>
              <a:rPr lang="en-US" b="1" u="sng" dirty="0"/>
              <a:t>God</a:t>
            </a:r>
            <a:r>
              <a:rPr lang="en-US" dirty="0"/>
              <a:t>.</a:t>
            </a:r>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a Command</a:t>
            </a:r>
          </a:p>
        </p:txBody>
      </p:sp>
      <p:sp>
        <p:nvSpPr>
          <p:cNvPr id="3" name="Content Placeholder 2"/>
          <p:cNvSpPr>
            <a:spLocks noGrp="1"/>
          </p:cNvSpPr>
          <p:nvPr>
            <p:ph idx="1"/>
          </p:nvPr>
        </p:nvSpPr>
        <p:spPr>
          <a:xfrm>
            <a:off x="457200" y="1417638"/>
            <a:ext cx="8229600" cy="4708525"/>
          </a:xfrm>
        </p:spPr>
        <p:txBody>
          <a:bodyPr/>
          <a:lstStyle/>
          <a:p>
            <a:r>
              <a:rPr lang="en-US" dirty="0"/>
              <a:t>Those who resist this authority will bring </a:t>
            </a:r>
            <a:r>
              <a:rPr lang="en-US" b="1" u="sng" dirty="0"/>
              <a:t>judgment</a:t>
            </a:r>
            <a:r>
              <a:rPr lang="en-US" dirty="0"/>
              <a:t> on themselves.</a:t>
            </a:r>
          </a:p>
          <a:p>
            <a:r>
              <a:rPr lang="en-US" dirty="0"/>
              <a:t>It is the will of God that we submit ourselves to </a:t>
            </a:r>
            <a:r>
              <a:rPr lang="en-US" b="1" u="sng" dirty="0"/>
              <a:t>all </a:t>
            </a:r>
            <a:r>
              <a:rPr lang="en-US" dirty="0"/>
              <a:t>levels of government.</a:t>
            </a:r>
          </a:p>
          <a:p>
            <a:r>
              <a:rPr lang="en-US" dirty="0"/>
              <a:t>Servants are to submit to their </a:t>
            </a:r>
            <a:r>
              <a:rPr lang="en-US" b="1" u="sng" dirty="0"/>
              <a:t>harsh</a:t>
            </a:r>
            <a:r>
              <a:rPr lang="en-US" dirty="0"/>
              <a:t> masters.</a:t>
            </a:r>
          </a:p>
          <a:p>
            <a:r>
              <a:rPr lang="en-US" dirty="0"/>
              <a:t>Saints in a local church must be submissive to the </a:t>
            </a:r>
            <a:r>
              <a:rPr lang="en-US" b="1" u="sng" dirty="0"/>
              <a:t>elders</a:t>
            </a:r>
            <a:r>
              <a:rPr lang="en-US" dirty="0"/>
              <a:t> of that church.</a:t>
            </a:r>
          </a:p>
          <a:p>
            <a:pPr marL="0" indent="0">
              <a:buNone/>
            </a:pPr>
            <a:endParaRPr lang="en-US" dirty="0"/>
          </a:p>
        </p:txBody>
      </p:sp>
    </p:spTree>
    <p:extLst>
      <p:ext uri="{BB962C8B-B14F-4D97-AF65-F5344CB8AC3E}">
        <p14:creationId xmlns:p14="http://schemas.microsoft.com/office/powerpoint/2010/main" val="260889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a Command</a:t>
            </a:r>
          </a:p>
        </p:txBody>
      </p:sp>
      <p:sp>
        <p:nvSpPr>
          <p:cNvPr id="3" name="Content Placeholder 2"/>
          <p:cNvSpPr>
            <a:spLocks noGrp="1"/>
          </p:cNvSpPr>
          <p:nvPr>
            <p:ph idx="1"/>
          </p:nvPr>
        </p:nvSpPr>
        <p:spPr>
          <a:xfrm>
            <a:off x="457200" y="1417638"/>
            <a:ext cx="8229600" cy="4708525"/>
          </a:xfrm>
        </p:spPr>
        <p:txBody>
          <a:bodyPr/>
          <a:lstStyle/>
          <a:p>
            <a:r>
              <a:rPr lang="en-US" dirty="0"/>
              <a:t>A submissive wife is a good example to her unbelieving husband.</a:t>
            </a:r>
          </a:p>
          <a:p>
            <a:r>
              <a:rPr lang="en-US" dirty="0"/>
              <a:t>A submissive wife is </a:t>
            </a:r>
            <a:r>
              <a:rPr lang="en-US" b="1" u="sng" dirty="0"/>
              <a:t>chaste</a:t>
            </a:r>
            <a:r>
              <a:rPr lang="en-US" dirty="0"/>
              <a:t>.</a:t>
            </a:r>
          </a:p>
          <a:p>
            <a:r>
              <a:rPr lang="en-US" dirty="0"/>
              <a:t>A submissive wife has a </a:t>
            </a:r>
            <a:r>
              <a:rPr lang="en-US" b="1" u="sng" dirty="0"/>
              <a:t>gentle</a:t>
            </a:r>
            <a:r>
              <a:rPr lang="en-US" dirty="0"/>
              <a:t> and </a:t>
            </a:r>
            <a:r>
              <a:rPr lang="en-US" b="1" u="sng" dirty="0"/>
              <a:t>quiet</a:t>
            </a:r>
            <a:r>
              <a:rPr lang="en-US" dirty="0"/>
              <a:t> spirit.</a:t>
            </a:r>
          </a:p>
          <a:p>
            <a:r>
              <a:rPr lang="en-US" dirty="0"/>
              <a:t>A submissive wife </a:t>
            </a:r>
            <a:r>
              <a:rPr lang="en-US" b="1" u="sng" dirty="0"/>
              <a:t>obeys</a:t>
            </a:r>
            <a:r>
              <a:rPr lang="en-US" dirty="0"/>
              <a:t> her husband.</a:t>
            </a:r>
          </a:p>
          <a:p>
            <a:r>
              <a:rPr lang="en-US" dirty="0"/>
              <a:t>A submissive wife </a:t>
            </a:r>
            <a:r>
              <a:rPr lang="en-US" b="1" u="sng" dirty="0"/>
              <a:t>respects</a:t>
            </a:r>
            <a:r>
              <a:rPr lang="en-US" dirty="0"/>
              <a:t> her husband.</a:t>
            </a:r>
          </a:p>
          <a:p>
            <a:r>
              <a:rPr lang="en-US" dirty="0"/>
              <a:t>Doing this is a sign of </a:t>
            </a:r>
            <a:r>
              <a:rPr lang="en-US" b="1" u="sng" dirty="0"/>
              <a:t>trusting</a:t>
            </a:r>
            <a:r>
              <a:rPr lang="en-US" dirty="0"/>
              <a:t> God</a:t>
            </a:r>
          </a:p>
          <a:p>
            <a:pPr marL="0" indent="0">
              <a:buNone/>
            </a:pPr>
            <a:endParaRPr lang="en-US" dirty="0"/>
          </a:p>
        </p:txBody>
      </p:sp>
    </p:spTree>
    <p:extLst>
      <p:ext uri="{BB962C8B-B14F-4D97-AF65-F5344CB8AC3E}">
        <p14:creationId xmlns:p14="http://schemas.microsoft.com/office/powerpoint/2010/main" val="150271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a Command</a:t>
            </a:r>
          </a:p>
        </p:txBody>
      </p:sp>
      <p:sp>
        <p:nvSpPr>
          <p:cNvPr id="3" name="Content Placeholder 2"/>
          <p:cNvSpPr>
            <a:spLocks noGrp="1"/>
          </p:cNvSpPr>
          <p:nvPr>
            <p:ph idx="1"/>
          </p:nvPr>
        </p:nvSpPr>
        <p:spPr>
          <a:xfrm>
            <a:off x="457200" y="1417638"/>
            <a:ext cx="8229600" cy="4708525"/>
          </a:xfrm>
        </p:spPr>
        <p:txBody>
          <a:bodyPr/>
          <a:lstStyle/>
          <a:p>
            <a:r>
              <a:rPr lang="en-US" sz="3000" dirty="0"/>
              <a:t>Older women are to admonish young women to </a:t>
            </a:r>
            <a:r>
              <a:rPr lang="en-US" sz="3000" b="1" u="sng" dirty="0"/>
              <a:t>love</a:t>
            </a:r>
            <a:r>
              <a:rPr lang="en-US" sz="3000" dirty="0"/>
              <a:t> their husbands and to obey their husbands.</a:t>
            </a:r>
          </a:p>
          <a:p>
            <a:r>
              <a:rPr lang="en-US" sz="3000" dirty="0"/>
              <a:t>Women are also to be </a:t>
            </a:r>
            <a:r>
              <a:rPr lang="en-US" sz="3000" b="1" u="sng" dirty="0"/>
              <a:t>discreet</a:t>
            </a:r>
            <a:r>
              <a:rPr lang="en-US" sz="3000" dirty="0"/>
              <a:t>.</a:t>
            </a:r>
          </a:p>
          <a:p>
            <a:r>
              <a:rPr lang="en-US" sz="3000" dirty="0"/>
              <a:t>Women are to be </a:t>
            </a:r>
            <a:r>
              <a:rPr lang="en-US" sz="3000" b="1" u="sng" dirty="0"/>
              <a:t>homemakers</a:t>
            </a:r>
            <a:r>
              <a:rPr lang="en-US" sz="3000" dirty="0"/>
              <a:t> .</a:t>
            </a:r>
          </a:p>
          <a:p>
            <a:r>
              <a:rPr lang="en-US" sz="3000" dirty="0"/>
              <a:t>The picture of the virtuous wife is one who </a:t>
            </a:r>
            <a:r>
              <a:rPr lang="en-US" sz="3000" b="1" u="sng" dirty="0"/>
              <a:t>cares</a:t>
            </a:r>
            <a:r>
              <a:rPr lang="en-US" sz="3000" dirty="0"/>
              <a:t> for her husband and children. </a:t>
            </a:r>
          </a:p>
          <a:p>
            <a:r>
              <a:rPr lang="en-US" sz="3000" dirty="0"/>
              <a:t>The virtuous woman also does things to make money, so she can help the </a:t>
            </a:r>
            <a:r>
              <a:rPr lang="en-US" sz="3000" b="1" u="sng" dirty="0"/>
              <a:t>needy</a:t>
            </a:r>
            <a:r>
              <a:rPr lang="en-US" sz="3000" dirty="0"/>
              <a:t>.</a:t>
            </a:r>
          </a:p>
          <a:p>
            <a:pPr marL="0" indent="0">
              <a:buNone/>
            </a:pPr>
            <a:endParaRPr lang="en-US" dirty="0"/>
          </a:p>
        </p:txBody>
      </p:sp>
    </p:spTree>
    <p:extLst>
      <p:ext uri="{BB962C8B-B14F-4D97-AF65-F5344CB8AC3E}">
        <p14:creationId xmlns:p14="http://schemas.microsoft.com/office/powerpoint/2010/main" val="333401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a Command</a:t>
            </a:r>
          </a:p>
        </p:txBody>
      </p:sp>
      <p:sp>
        <p:nvSpPr>
          <p:cNvPr id="3" name="Content Placeholder 2"/>
          <p:cNvSpPr>
            <a:spLocks noGrp="1"/>
          </p:cNvSpPr>
          <p:nvPr>
            <p:ph idx="1"/>
          </p:nvPr>
        </p:nvSpPr>
        <p:spPr>
          <a:xfrm>
            <a:off x="457200" y="1417638"/>
            <a:ext cx="8229600" cy="4708525"/>
          </a:xfrm>
        </p:spPr>
        <p:txBody>
          <a:bodyPr/>
          <a:lstStyle/>
          <a:p>
            <a:pPr marL="0" indent="0">
              <a:buNone/>
            </a:pPr>
            <a:r>
              <a:rPr lang="en-US" sz="2200" b="1" dirty="0"/>
              <a:t>Practical Application:  All married women need to be managers at home.  That is a responsibility that cannot be neglected.  If you are blessed to devote all of you time to the home, then work hard to make sure the house is managed well.  Treat it as your fulltime job.  If this is a struggle for you, seek out an older lady to advise you.  Husbands and wives need to sit down and come up with a plan to divide up the household chores based on time and talents.  We need to consider what our wives are doing other than managing the home and take that into consideration.  If she is working fulltime, then the work at home is going to have to be divided more evenly.  If she is homeschooling, then that is going to have to be considered too.  Also, are your children helping around the house?</a:t>
            </a:r>
            <a:endParaRPr lang="en-US" sz="2200" dirty="0"/>
          </a:p>
          <a:p>
            <a:pPr marL="0" indent="0">
              <a:buNone/>
            </a:pPr>
            <a:endParaRPr lang="en-US" dirty="0"/>
          </a:p>
        </p:txBody>
      </p:sp>
    </p:spTree>
    <p:extLst>
      <p:ext uri="{BB962C8B-B14F-4D97-AF65-F5344CB8AC3E}">
        <p14:creationId xmlns:p14="http://schemas.microsoft.com/office/powerpoint/2010/main" val="21256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Submission is a Command</a:t>
            </a:r>
          </a:p>
        </p:txBody>
      </p:sp>
      <p:sp>
        <p:nvSpPr>
          <p:cNvPr id="3" name="Content Placeholder 2"/>
          <p:cNvSpPr>
            <a:spLocks noGrp="1"/>
          </p:cNvSpPr>
          <p:nvPr>
            <p:ph idx="1"/>
          </p:nvPr>
        </p:nvSpPr>
        <p:spPr>
          <a:xfrm>
            <a:off x="457200" y="1417638"/>
            <a:ext cx="8229600" cy="4708525"/>
          </a:xfrm>
        </p:spPr>
        <p:txBody>
          <a:bodyPr/>
          <a:lstStyle/>
          <a:p>
            <a:pPr lvl="0"/>
            <a:r>
              <a:rPr lang="en-US" dirty="0"/>
              <a:t>Am I  </a:t>
            </a:r>
            <a:r>
              <a:rPr lang="en-US" b="1" u="sng" dirty="0"/>
              <a:t>chaste</a:t>
            </a:r>
            <a:r>
              <a:rPr lang="en-US" dirty="0"/>
              <a:t>?</a:t>
            </a:r>
          </a:p>
          <a:p>
            <a:pPr lvl="0"/>
            <a:r>
              <a:rPr lang="en-US" dirty="0"/>
              <a:t>Do I have a </a:t>
            </a:r>
            <a:r>
              <a:rPr lang="en-US" b="1" u="sng" dirty="0"/>
              <a:t>gentle</a:t>
            </a:r>
            <a:r>
              <a:rPr lang="en-US" dirty="0"/>
              <a:t> and </a:t>
            </a:r>
            <a:r>
              <a:rPr lang="en-US" b="1" u="sng" dirty="0"/>
              <a:t>quiet</a:t>
            </a:r>
            <a:r>
              <a:rPr lang="en-US" dirty="0"/>
              <a:t> spirit?</a:t>
            </a:r>
          </a:p>
          <a:p>
            <a:pPr lvl="0"/>
            <a:r>
              <a:rPr lang="en-US" dirty="0"/>
              <a:t>Do I obey my husband?</a:t>
            </a:r>
          </a:p>
          <a:p>
            <a:pPr lvl="0"/>
            <a:r>
              <a:rPr lang="en-US" dirty="0"/>
              <a:t>Do I respect my husband?</a:t>
            </a:r>
          </a:p>
          <a:p>
            <a:pPr lvl="0"/>
            <a:r>
              <a:rPr lang="en-US" dirty="0"/>
              <a:t>Do I fulfill my role as a homemaker?</a:t>
            </a:r>
          </a:p>
          <a:p>
            <a:pPr marL="0" indent="0">
              <a:buNone/>
            </a:pPr>
            <a:endParaRPr lang="en-US" dirty="0"/>
          </a:p>
        </p:txBody>
      </p:sp>
    </p:spTree>
    <p:extLst>
      <p:ext uri="{BB962C8B-B14F-4D97-AF65-F5344CB8AC3E}">
        <p14:creationId xmlns:p14="http://schemas.microsoft.com/office/powerpoint/2010/main" val="282764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118697</TotalTime>
  <Words>1181</Words>
  <Application>Microsoft Office PowerPoint</Application>
  <PresentationFormat>On-screen Show (4:3)</PresentationFormat>
  <Paragraphs>70</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Default Design</vt:lpstr>
      <vt:lpstr>PowerPoint Presentation</vt:lpstr>
      <vt:lpstr>The Letter to the Ephesians  Ephesians 5:22-24  Wives Responsibility in Marriage</vt:lpstr>
      <vt:lpstr>Points to Consider</vt:lpstr>
      <vt:lpstr>Submission is a Command</vt:lpstr>
      <vt:lpstr>Submission is a Command</vt:lpstr>
      <vt:lpstr>Submission is a Command</vt:lpstr>
      <vt:lpstr>Submission is a Command</vt:lpstr>
      <vt:lpstr>Submission is a Command</vt:lpstr>
      <vt:lpstr>Submission is a Command</vt:lpstr>
      <vt:lpstr>Submission is based on authority</vt:lpstr>
      <vt:lpstr>Submission is based on authority</vt:lpstr>
      <vt:lpstr>Submission is based on authority</vt:lpstr>
      <vt:lpstr>Submission is based on authority</vt:lpstr>
      <vt:lpstr>Submission is based on authority</vt:lpstr>
      <vt:lpstr>Submission is based on authority</vt:lpstr>
      <vt:lpstr>Submission is extensive</vt:lpstr>
      <vt:lpstr>Challenges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111</cp:revision>
  <cp:lastPrinted>2018-01-07T12:24:02Z</cp:lastPrinted>
  <dcterms:created xsi:type="dcterms:W3CDTF">2017-01-05T18:31:03Z</dcterms:created>
  <dcterms:modified xsi:type="dcterms:W3CDTF">2018-01-14T03:44:00Z</dcterms:modified>
</cp:coreProperties>
</file>