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94" r:id="rId4"/>
    <p:sldId id="295" r:id="rId5"/>
    <p:sldId id="296" r:id="rId6"/>
    <p:sldId id="297" r:id="rId7"/>
    <p:sldId id="298" r:id="rId8"/>
    <p:sldId id="299" r:id="rId9"/>
    <p:sldId id="300" r:id="rId10"/>
    <p:sldId id="301" r:id="rId11"/>
    <p:sldId id="302"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12/24/2017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12/24/2017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6001643"/>
          </a:xfrm>
          <a:prstGeom prst="rect">
            <a:avLst/>
          </a:prstGeom>
          <a:noFill/>
          <a:ln w="9525">
            <a:noFill/>
            <a:miter lim="800000"/>
            <a:headEnd/>
            <a:tailEnd/>
          </a:ln>
        </p:spPr>
        <p:txBody>
          <a:bodyPr>
            <a:spAutoFit/>
          </a:bodyPr>
          <a:lstStyle/>
          <a:p>
            <a:r>
              <a:rPr lang="en-US" sz="2400" b="1" dirty="0" err="1"/>
              <a:t>Eph</a:t>
            </a:r>
            <a:r>
              <a:rPr lang="en-US" sz="2400" b="1" dirty="0"/>
              <a:t> 5:1-7  </a:t>
            </a:r>
            <a:r>
              <a:rPr lang="en-US" sz="2400" b="1" i="1" dirty="0"/>
              <a:t>Therefore be imitators of God as dear children. 2 And walk in love, as Christ also has loved us and given Himself for us, an offering and a sacrifice to God for a sweet-smelling aroma. 3 But fornication and all uncleanness or covetousness, let it not even be named among you, as is fitting for saints; 4 neither filthiness, nor foolish talking, nor coarse jesting, which are not fitting, but rather giving of thanks. 5 For this you know, that no fornicator, unclean person, nor covetous man, who is an idolater, has any inheritance in the kingdom of Christ and God. 6 Let no one deceive you with empty words, for because of these things the wrath of God comes upon the sons of disobedience. 7 Therefore do not be partakers with them. </a:t>
            </a:r>
          </a:p>
          <a:p>
            <a:pPr algn="r"/>
            <a:r>
              <a:rPr lang="en-US" sz="2400" b="1" dirty="0"/>
              <a:t>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Don’t Imitate the World</a:t>
            </a:r>
          </a:p>
        </p:txBody>
      </p:sp>
      <p:sp>
        <p:nvSpPr>
          <p:cNvPr id="3" name="Content Placeholder 2"/>
          <p:cNvSpPr>
            <a:spLocks noGrp="1"/>
          </p:cNvSpPr>
          <p:nvPr>
            <p:ph idx="1"/>
          </p:nvPr>
        </p:nvSpPr>
        <p:spPr>
          <a:xfrm>
            <a:off x="457200" y="1417638"/>
            <a:ext cx="8229600" cy="4708525"/>
          </a:xfrm>
        </p:spPr>
        <p:txBody>
          <a:bodyPr/>
          <a:lstStyle/>
          <a:p>
            <a:r>
              <a:rPr lang="en-US" sz="3000" dirty="0"/>
              <a:t>Fornication, uncleanness, and covetousness should not even be named among saints.</a:t>
            </a:r>
          </a:p>
          <a:p>
            <a:r>
              <a:rPr lang="en-US" sz="3000" dirty="0"/>
              <a:t>Other things that are </a:t>
            </a:r>
            <a:r>
              <a:rPr lang="en-US" sz="3000" b="1" u="sng" dirty="0"/>
              <a:t>not fitting</a:t>
            </a:r>
            <a:r>
              <a:rPr lang="en-US" sz="3000" dirty="0"/>
              <a:t> for Christians are filthiness, foolish talking and coarse jesting.</a:t>
            </a:r>
          </a:p>
          <a:p>
            <a:r>
              <a:rPr lang="en-US" sz="3000" dirty="0"/>
              <a:t>Those who do these things will not inherit the kingdom of heaven.</a:t>
            </a:r>
          </a:p>
          <a:p>
            <a:r>
              <a:rPr lang="en-US" sz="3000" dirty="0"/>
              <a:t>These things are why God pours His </a:t>
            </a:r>
            <a:r>
              <a:rPr lang="en-US" sz="3000" b="1" u="sng" dirty="0"/>
              <a:t>wrath </a:t>
            </a:r>
            <a:r>
              <a:rPr lang="en-US" sz="3000" dirty="0"/>
              <a:t>out on the sons of disobedience.</a:t>
            </a:r>
          </a:p>
        </p:txBody>
      </p:sp>
    </p:spTree>
    <p:extLst>
      <p:ext uri="{BB962C8B-B14F-4D97-AF65-F5344CB8AC3E}">
        <p14:creationId xmlns:p14="http://schemas.microsoft.com/office/powerpoint/2010/main" val="283421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Don’t Imitate the World</a:t>
            </a:r>
          </a:p>
        </p:txBody>
      </p:sp>
      <p:sp>
        <p:nvSpPr>
          <p:cNvPr id="3" name="Content Placeholder 2"/>
          <p:cNvSpPr>
            <a:spLocks noGrp="1"/>
          </p:cNvSpPr>
          <p:nvPr>
            <p:ph idx="1"/>
          </p:nvPr>
        </p:nvSpPr>
        <p:spPr>
          <a:xfrm>
            <a:off x="457200" y="1417638"/>
            <a:ext cx="8229600" cy="4708525"/>
          </a:xfrm>
        </p:spPr>
        <p:txBody>
          <a:bodyPr/>
          <a:lstStyle/>
          <a:p>
            <a:r>
              <a:rPr lang="en-US" sz="3000" dirty="0"/>
              <a:t>Christians are </a:t>
            </a:r>
            <a:r>
              <a:rPr lang="en-US" sz="3000" b="1" u="sng" dirty="0"/>
              <a:t>not</a:t>
            </a:r>
            <a:r>
              <a:rPr lang="en-US" sz="3000" dirty="0"/>
              <a:t> to approve of those who practice these things.</a:t>
            </a:r>
          </a:p>
          <a:p>
            <a:r>
              <a:rPr lang="en-US" sz="3000" dirty="0"/>
              <a:t>What we should do is give </a:t>
            </a:r>
            <a:r>
              <a:rPr lang="en-US" sz="3000" b="1" u="sng" dirty="0"/>
              <a:t>thanks</a:t>
            </a:r>
            <a:r>
              <a:rPr lang="en-US" sz="3000" dirty="0"/>
              <a:t>.  </a:t>
            </a:r>
          </a:p>
          <a:p>
            <a:r>
              <a:rPr lang="en-US" sz="3000" b="1" dirty="0"/>
              <a:t>Practical Application: Take one action this week that lessons the world’s influence on you.  As you think about making resolutions for the new year, determine to take specific steps to stop being partakers of the sinful ways of this world.</a:t>
            </a:r>
            <a:endParaRPr lang="en-US" sz="3000" dirty="0"/>
          </a:p>
          <a:p>
            <a:endParaRPr lang="en-US" dirty="0"/>
          </a:p>
        </p:txBody>
      </p:sp>
    </p:spTree>
    <p:extLst>
      <p:ext uri="{BB962C8B-B14F-4D97-AF65-F5344CB8AC3E}">
        <p14:creationId xmlns:p14="http://schemas.microsoft.com/office/powerpoint/2010/main" val="166012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5:1-7</a:t>
            </a:r>
            <a:br>
              <a:rPr lang="en-US" sz="4000" b="1" dirty="0"/>
            </a:br>
            <a:br>
              <a:rPr lang="en-US" sz="4000" b="1" dirty="0"/>
            </a:br>
            <a:r>
              <a:rPr lang="en-US" sz="4000" b="1" dirty="0"/>
              <a:t>Imitate God</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Imitate God’s Love</a:t>
            </a:r>
          </a:p>
          <a:p>
            <a:pPr lvl="0"/>
            <a:r>
              <a:rPr lang="en-US" dirty="0"/>
              <a:t>Imitate Christ’s Love</a:t>
            </a:r>
          </a:p>
          <a:p>
            <a:pPr lvl="0"/>
            <a:r>
              <a:rPr lang="en-US" dirty="0"/>
              <a:t>Don’t Imitate the World</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God</a:t>
            </a:r>
          </a:p>
        </p:txBody>
      </p:sp>
      <p:sp>
        <p:nvSpPr>
          <p:cNvPr id="3" name="Content Placeholder 2"/>
          <p:cNvSpPr>
            <a:spLocks noGrp="1"/>
          </p:cNvSpPr>
          <p:nvPr>
            <p:ph idx="1"/>
          </p:nvPr>
        </p:nvSpPr>
        <p:spPr>
          <a:xfrm>
            <a:off x="457200" y="1417638"/>
            <a:ext cx="8229600" cy="4708525"/>
          </a:xfrm>
        </p:spPr>
        <p:txBody>
          <a:bodyPr/>
          <a:lstStyle/>
          <a:p>
            <a:r>
              <a:rPr lang="en-US" dirty="0"/>
              <a:t>We are to be </a:t>
            </a:r>
            <a:r>
              <a:rPr lang="en-US" b="1" u="sng" dirty="0"/>
              <a:t>imitators</a:t>
            </a:r>
            <a:r>
              <a:rPr lang="en-US" dirty="0"/>
              <a:t> of God as dear children. (1)</a:t>
            </a:r>
          </a:p>
          <a:p>
            <a:r>
              <a:rPr lang="en-US" dirty="0"/>
              <a:t>We are to imitate God in his </a:t>
            </a:r>
            <a:r>
              <a:rPr lang="en-US" b="1" u="sng" dirty="0"/>
              <a:t>kindness</a:t>
            </a:r>
            <a:r>
              <a:rPr lang="en-US" dirty="0"/>
              <a:t>, his compassion, and his forgiveness.</a:t>
            </a:r>
          </a:p>
          <a:p>
            <a:r>
              <a:rPr lang="en-US" dirty="0"/>
              <a:t>I should treat you like </a:t>
            </a:r>
            <a:r>
              <a:rPr lang="en-US" b="1" u="sng" dirty="0"/>
              <a:t>God</a:t>
            </a:r>
            <a:r>
              <a:rPr lang="en-US" dirty="0"/>
              <a:t> treats you, and you should treat me like God treats me.</a:t>
            </a:r>
          </a:p>
          <a:p>
            <a:r>
              <a:rPr lang="en-US" dirty="0"/>
              <a:t>We get our word </a:t>
            </a:r>
            <a:r>
              <a:rPr lang="en-US" b="1" u="sng" dirty="0"/>
              <a:t>mimic</a:t>
            </a:r>
            <a:r>
              <a:rPr lang="en-US" dirty="0"/>
              <a:t> from the Greek word that is translated imitators. </a:t>
            </a:r>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God</a:t>
            </a:r>
          </a:p>
        </p:txBody>
      </p:sp>
      <p:sp>
        <p:nvSpPr>
          <p:cNvPr id="3" name="Content Placeholder 2"/>
          <p:cNvSpPr>
            <a:spLocks noGrp="1"/>
          </p:cNvSpPr>
          <p:nvPr>
            <p:ph idx="1"/>
          </p:nvPr>
        </p:nvSpPr>
        <p:spPr>
          <a:xfrm>
            <a:off x="457200" y="1417638"/>
            <a:ext cx="8229600" cy="4708525"/>
          </a:xfrm>
        </p:spPr>
        <p:txBody>
          <a:bodyPr/>
          <a:lstStyle/>
          <a:p>
            <a:r>
              <a:rPr lang="en-US" dirty="0"/>
              <a:t>We are to imitate God’s </a:t>
            </a:r>
            <a:r>
              <a:rPr lang="en-US" b="1" u="sng" dirty="0"/>
              <a:t>love</a:t>
            </a:r>
            <a:r>
              <a:rPr lang="en-US" dirty="0"/>
              <a:t>.</a:t>
            </a:r>
          </a:p>
          <a:p>
            <a:r>
              <a:rPr lang="en-US" dirty="0"/>
              <a:t>God so loved us that he </a:t>
            </a:r>
            <a:r>
              <a:rPr lang="en-US" b="1" u="sng" dirty="0"/>
              <a:t>gave</a:t>
            </a:r>
            <a:r>
              <a:rPr lang="en-US" dirty="0"/>
              <a:t> His Son to save us not condemn us.</a:t>
            </a:r>
          </a:p>
          <a:p>
            <a:r>
              <a:rPr lang="en-US" dirty="0"/>
              <a:t>It was because of God’s </a:t>
            </a:r>
            <a:r>
              <a:rPr lang="en-US" b="1" u="sng" dirty="0"/>
              <a:t>great</a:t>
            </a:r>
            <a:r>
              <a:rPr lang="en-US" dirty="0"/>
              <a:t> love that he made us alive and raised us up to sit in the heavenly places.</a:t>
            </a:r>
          </a:p>
        </p:txBody>
      </p:sp>
    </p:spTree>
    <p:extLst>
      <p:ext uri="{BB962C8B-B14F-4D97-AF65-F5344CB8AC3E}">
        <p14:creationId xmlns:p14="http://schemas.microsoft.com/office/powerpoint/2010/main" val="16889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God</a:t>
            </a:r>
          </a:p>
        </p:txBody>
      </p:sp>
      <p:sp>
        <p:nvSpPr>
          <p:cNvPr id="3" name="Content Placeholder 2"/>
          <p:cNvSpPr>
            <a:spLocks noGrp="1"/>
          </p:cNvSpPr>
          <p:nvPr>
            <p:ph idx="1"/>
          </p:nvPr>
        </p:nvSpPr>
        <p:spPr>
          <a:xfrm>
            <a:off x="457200" y="1417638"/>
            <a:ext cx="8229600" cy="4708525"/>
          </a:xfrm>
        </p:spPr>
        <p:txBody>
          <a:bodyPr/>
          <a:lstStyle/>
          <a:p>
            <a:r>
              <a:rPr lang="en-US" b="1" u="sng" dirty="0"/>
              <a:t>Nothing</a:t>
            </a:r>
            <a:r>
              <a:rPr lang="en-US" dirty="0"/>
              <a:t> can separate us from the love of God, not even our sin.  Sin separates us from God but not His love.</a:t>
            </a:r>
          </a:p>
          <a:p>
            <a:r>
              <a:rPr lang="en-US" dirty="0"/>
              <a:t>The older son should have </a:t>
            </a:r>
            <a:r>
              <a:rPr lang="en-US" b="1" u="sng" dirty="0"/>
              <a:t>imitated</a:t>
            </a:r>
            <a:r>
              <a:rPr lang="en-US" dirty="0"/>
              <a:t> his father in dealing with his brother. </a:t>
            </a:r>
          </a:p>
          <a:p>
            <a:r>
              <a:rPr lang="en-US" b="1" dirty="0"/>
              <a:t>Practical Application: Imitate God’s love by giving something to someone.  This can be a family member, a fellow Christian, a friend, or a stranger.  </a:t>
            </a:r>
            <a:endParaRPr lang="en-US" dirty="0"/>
          </a:p>
          <a:p>
            <a:endParaRPr lang="en-US" dirty="0"/>
          </a:p>
        </p:txBody>
      </p:sp>
    </p:spTree>
    <p:extLst>
      <p:ext uri="{BB962C8B-B14F-4D97-AF65-F5344CB8AC3E}">
        <p14:creationId xmlns:p14="http://schemas.microsoft.com/office/powerpoint/2010/main" val="314154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Christ</a:t>
            </a:r>
          </a:p>
        </p:txBody>
      </p:sp>
      <p:sp>
        <p:nvSpPr>
          <p:cNvPr id="3" name="Content Placeholder 2"/>
          <p:cNvSpPr>
            <a:spLocks noGrp="1"/>
          </p:cNvSpPr>
          <p:nvPr>
            <p:ph idx="1"/>
          </p:nvPr>
        </p:nvSpPr>
        <p:spPr>
          <a:xfrm>
            <a:off x="457200" y="1417638"/>
            <a:ext cx="8229600" cy="4708525"/>
          </a:xfrm>
        </p:spPr>
        <p:txBody>
          <a:bodyPr/>
          <a:lstStyle/>
          <a:p>
            <a:r>
              <a:rPr lang="en-US" dirty="0"/>
              <a:t>We are to </a:t>
            </a:r>
            <a:r>
              <a:rPr lang="en-US" b="1" u="sng" dirty="0"/>
              <a:t>walk</a:t>
            </a:r>
            <a:r>
              <a:rPr lang="en-US" dirty="0"/>
              <a:t> in love as </a:t>
            </a:r>
            <a:r>
              <a:rPr lang="en-US" b="1" u="sng" dirty="0"/>
              <a:t>Christ</a:t>
            </a:r>
            <a:r>
              <a:rPr lang="en-US" dirty="0"/>
              <a:t> walked in love and gave Himself for us. (2)</a:t>
            </a:r>
          </a:p>
          <a:p>
            <a:r>
              <a:rPr lang="en-US" dirty="0"/>
              <a:t>Jesus loved the rich young ruler enough to tell him the </a:t>
            </a:r>
            <a:r>
              <a:rPr lang="en-US" b="1" u="sng" dirty="0"/>
              <a:t>truth</a:t>
            </a:r>
            <a:r>
              <a:rPr lang="en-US" dirty="0"/>
              <a:t> about what he needed to do to inherit eternal life.</a:t>
            </a:r>
          </a:p>
          <a:p>
            <a:r>
              <a:rPr lang="en-US" dirty="0"/>
              <a:t>Christ </a:t>
            </a:r>
            <a:r>
              <a:rPr lang="en-US" b="1" u="sng" dirty="0"/>
              <a:t>gave</a:t>
            </a:r>
            <a:r>
              <a:rPr lang="en-US" dirty="0"/>
              <a:t> Himself for us.</a:t>
            </a:r>
          </a:p>
          <a:p>
            <a:endParaRPr lang="en-US" dirty="0"/>
          </a:p>
        </p:txBody>
      </p:sp>
    </p:spTree>
    <p:extLst>
      <p:ext uri="{BB962C8B-B14F-4D97-AF65-F5344CB8AC3E}">
        <p14:creationId xmlns:p14="http://schemas.microsoft.com/office/powerpoint/2010/main" val="394257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Christ</a:t>
            </a:r>
          </a:p>
        </p:txBody>
      </p:sp>
      <p:sp>
        <p:nvSpPr>
          <p:cNvPr id="3" name="Content Placeholder 2"/>
          <p:cNvSpPr>
            <a:spLocks noGrp="1"/>
          </p:cNvSpPr>
          <p:nvPr>
            <p:ph idx="1"/>
          </p:nvPr>
        </p:nvSpPr>
        <p:spPr>
          <a:xfrm>
            <a:off x="457200" y="1417638"/>
            <a:ext cx="8229600" cy="4708525"/>
          </a:xfrm>
        </p:spPr>
        <p:txBody>
          <a:bodyPr/>
          <a:lstStyle/>
          <a:p>
            <a:r>
              <a:rPr lang="en-US" dirty="0"/>
              <a:t>We imitate Christ when we lay down our </a:t>
            </a:r>
            <a:r>
              <a:rPr lang="en-US" b="1" u="sng" dirty="0"/>
              <a:t>lives</a:t>
            </a:r>
            <a:r>
              <a:rPr lang="en-US" dirty="0"/>
              <a:t> for the brethren.</a:t>
            </a:r>
          </a:p>
          <a:p>
            <a:r>
              <a:rPr lang="en-US" dirty="0"/>
              <a:t>We imitate Christ when we love in </a:t>
            </a:r>
            <a:r>
              <a:rPr lang="en-US" b="1" u="sng" dirty="0"/>
              <a:t>action</a:t>
            </a:r>
            <a:r>
              <a:rPr lang="en-US" dirty="0"/>
              <a:t> and not only in word.</a:t>
            </a:r>
          </a:p>
          <a:p>
            <a:r>
              <a:rPr lang="en-US" dirty="0"/>
              <a:t>When we imitate Christ’s love, we have </a:t>
            </a:r>
            <a:r>
              <a:rPr lang="en-US" b="1" u="sng" dirty="0"/>
              <a:t>confidence</a:t>
            </a:r>
            <a:r>
              <a:rPr lang="en-US" dirty="0"/>
              <a:t> toward God.</a:t>
            </a:r>
          </a:p>
          <a:p>
            <a:r>
              <a:rPr lang="en-US" dirty="0"/>
              <a:t>When we imitate Christ’s love, He hears and </a:t>
            </a:r>
            <a:r>
              <a:rPr lang="en-US" b="1" u="sng" dirty="0"/>
              <a:t>answers</a:t>
            </a:r>
            <a:r>
              <a:rPr lang="en-US" dirty="0"/>
              <a:t> our prayers.</a:t>
            </a:r>
          </a:p>
        </p:txBody>
      </p:sp>
    </p:spTree>
    <p:extLst>
      <p:ext uri="{BB962C8B-B14F-4D97-AF65-F5344CB8AC3E}">
        <p14:creationId xmlns:p14="http://schemas.microsoft.com/office/powerpoint/2010/main" val="93063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Imitate Christ</a:t>
            </a:r>
          </a:p>
        </p:txBody>
      </p:sp>
      <p:sp>
        <p:nvSpPr>
          <p:cNvPr id="3" name="Content Placeholder 2"/>
          <p:cNvSpPr>
            <a:spLocks noGrp="1"/>
          </p:cNvSpPr>
          <p:nvPr>
            <p:ph idx="1"/>
          </p:nvPr>
        </p:nvSpPr>
        <p:spPr>
          <a:xfrm>
            <a:off x="457200" y="1417638"/>
            <a:ext cx="8229600" cy="4708525"/>
          </a:xfrm>
        </p:spPr>
        <p:txBody>
          <a:bodyPr/>
          <a:lstStyle/>
          <a:p>
            <a:r>
              <a:rPr lang="en-US" dirty="0"/>
              <a:t>Christ’s love </a:t>
            </a:r>
            <a:r>
              <a:rPr lang="en-US" b="1" u="sng" dirty="0"/>
              <a:t>compels</a:t>
            </a:r>
            <a:r>
              <a:rPr lang="en-US" dirty="0"/>
              <a:t> us to become ambassadors for Him to plead with others to be reconciled to God.</a:t>
            </a:r>
          </a:p>
          <a:p>
            <a:r>
              <a:rPr lang="en-US" b="1" dirty="0"/>
              <a:t>Practical Application: Lay down your life for someone by serving them.  Give them something that you spent time doing.  There is a difference in giving someone $20 and giving someone 2 hours.</a:t>
            </a:r>
            <a:endParaRPr lang="en-US" dirty="0"/>
          </a:p>
        </p:txBody>
      </p:sp>
    </p:spTree>
    <p:extLst>
      <p:ext uri="{BB962C8B-B14F-4D97-AF65-F5344CB8AC3E}">
        <p14:creationId xmlns:p14="http://schemas.microsoft.com/office/powerpoint/2010/main" val="162755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113911</TotalTime>
  <Words>653</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The Letter to the Ephesians  Ephesians 5:1-7  Imitate God</vt:lpstr>
      <vt:lpstr>Points to Consider</vt:lpstr>
      <vt:lpstr>Imitate God</vt:lpstr>
      <vt:lpstr>Imitate God</vt:lpstr>
      <vt:lpstr>Imitate God</vt:lpstr>
      <vt:lpstr>Imitate Christ</vt:lpstr>
      <vt:lpstr>Imitate Christ</vt:lpstr>
      <vt:lpstr>Imitate Christ</vt:lpstr>
      <vt:lpstr>Don’t Imitate the World</vt:lpstr>
      <vt:lpstr>Don’t Imitate the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108</cp:revision>
  <cp:lastPrinted>2017-12-17T13:31:52Z</cp:lastPrinted>
  <dcterms:created xsi:type="dcterms:W3CDTF">2017-01-05T18:31:03Z</dcterms:created>
  <dcterms:modified xsi:type="dcterms:W3CDTF">2017-12-24T12:42:33Z</dcterms:modified>
</cp:coreProperties>
</file>