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1" r:id="rId2"/>
    <p:sldId id="293" r:id="rId3"/>
    <p:sldId id="294" r:id="rId4"/>
    <p:sldId id="295" r:id="rId5"/>
    <p:sldId id="296" r:id="rId6"/>
    <p:sldId id="297" r:id="rId7"/>
    <p:sldId id="298" r:id="rId8"/>
    <p:sldId id="299" r:id="rId9"/>
    <p:sldId id="300" r:id="rId1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12/17/2017</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12/17/2017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5632311"/>
          </a:xfrm>
          <a:prstGeom prst="rect">
            <a:avLst/>
          </a:prstGeom>
          <a:noFill/>
          <a:ln w="9525">
            <a:noFill/>
            <a:miter lim="800000"/>
            <a:headEnd/>
            <a:tailEnd/>
          </a:ln>
        </p:spPr>
        <p:txBody>
          <a:bodyPr>
            <a:spAutoFit/>
          </a:bodyPr>
          <a:lstStyle/>
          <a:p>
            <a:r>
              <a:rPr lang="en-US" sz="2400" b="1" dirty="0"/>
              <a:t>Eph 4:25-32</a:t>
            </a:r>
            <a:r>
              <a:rPr lang="en-US" sz="2400" dirty="0"/>
              <a:t>  </a:t>
            </a:r>
            <a:r>
              <a:rPr lang="en-US" sz="2400" i="1" dirty="0"/>
              <a:t>Therefore, putting away lying, "Let each one of you speak truth with his neighbor," for we are members of one another. 26 "Be angry, and do not sin": do not let the sun go down on your wrath, 27 nor give place to the devil. 28 Let him who stole steal no longer, but rather let him labor, working with his hands what is good, that he may have something to give him who has need. 29 Let no corrupt word proceed out of your mouth, but what is good for necessary edification, that it may impart grace to the hearers. 30 And do not grieve the Holy Spirit of God, by whom you were sealed for the day of redemption. 31 Let all bitterness, wrath, anger, clamor, and evil speaking be put away from you, with all malice. 32 And be kind to one another, tenderhearted, forgiving one another, even as God in Christ forgave you.</a:t>
            </a:r>
            <a:r>
              <a:rPr lang="en-US" sz="2400" dirty="0"/>
              <a:t> NKJV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The Letter to the Ephesians</a:t>
            </a:r>
            <a:br>
              <a:rPr lang="en-US" b="1" dirty="0"/>
            </a:br>
            <a:br>
              <a:rPr lang="en-US" b="1" dirty="0"/>
            </a:br>
            <a:r>
              <a:rPr lang="en-US" sz="4000" b="1" dirty="0" err="1"/>
              <a:t>Ephesians</a:t>
            </a:r>
            <a:r>
              <a:rPr lang="en-US" sz="4000" b="1" dirty="0"/>
              <a:t> 4:25-32</a:t>
            </a:r>
            <a:br>
              <a:rPr lang="en-US" sz="4000" b="1" dirty="0"/>
            </a:br>
            <a:br>
              <a:rPr lang="en-US" sz="4000" b="1" dirty="0"/>
            </a:br>
            <a:r>
              <a:rPr lang="en-US" sz="4000" b="1" dirty="0"/>
              <a:t>Since You Have Put on the New Man…</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What we must put away</a:t>
            </a:r>
          </a:p>
          <a:p>
            <a:pPr lvl="0"/>
            <a:r>
              <a:rPr lang="en-US" dirty="0"/>
              <a:t>What we are to put on</a:t>
            </a:r>
          </a:p>
          <a:p>
            <a:pPr lvl="0"/>
            <a:r>
              <a:rPr lang="en-US" dirty="0"/>
              <a:t>Why?</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We Must Put Away…</a:t>
            </a:r>
          </a:p>
        </p:txBody>
      </p:sp>
      <p:sp>
        <p:nvSpPr>
          <p:cNvPr id="3" name="Content Placeholder 2"/>
          <p:cNvSpPr>
            <a:spLocks noGrp="1"/>
          </p:cNvSpPr>
          <p:nvPr>
            <p:ph idx="1"/>
          </p:nvPr>
        </p:nvSpPr>
        <p:spPr>
          <a:xfrm>
            <a:off x="457200" y="1417638"/>
            <a:ext cx="8229600" cy="4708525"/>
          </a:xfrm>
        </p:spPr>
        <p:txBody>
          <a:bodyPr/>
          <a:lstStyle/>
          <a:p>
            <a:r>
              <a:rPr lang="en-US" sz="3000" dirty="0"/>
              <a:t>We need to put away </a:t>
            </a:r>
            <a:r>
              <a:rPr lang="en-US" sz="3000" b="1" u="sng" dirty="0"/>
              <a:t>lying</a:t>
            </a:r>
            <a:r>
              <a:rPr lang="en-US" sz="3000" dirty="0"/>
              <a:t> (25).  Remember that the Ephesian saints came out of a pagan culture where lying was prevalent.</a:t>
            </a:r>
          </a:p>
          <a:p>
            <a:r>
              <a:rPr lang="en-US" sz="3000" dirty="0"/>
              <a:t>Lying </a:t>
            </a:r>
            <a:r>
              <a:rPr lang="en-US" sz="3000" b="1" u="sng" dirty="0"/>
              <a:t>will</a:t>
            </a:r>
            <a:r>
              <a:rPr lang="en-US" sz="3000" dirty="0"/>
              <a:t> destroy relationships.  No relationship can withstand lying!</a:t>
            </a:r>
          </a:p>
          <a:p>
            <a:r>
              <a:rPr lang="en-US" sz="3000" dirty="0"/>
              <a:t>We are to deal with </a:t>
            </a:r>
            <a:r>
              <a:rPr lang="en-US" sz="3000" b="1" u="sng" dirty="0"/>
              <a:t>anger</a:t>
            </a:r>
            <a:r>
              <a:rPr lang="en-US" sz="3000" dirty="0"/>
              <a:t> immediately in a godly way (26,31). If we deal with anger incorrectly, we are giving “place to the devil.”</a:t>
            </a:r>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We Must Put Away…</a:t>
            </a:r>
          </a:p>
        </p:txBody>
      </p:sp>
      <p:sp>
        <p:nvSpPr>
          <p:cNvPr id="3" name="Content Placeholder 2"/>
          <p:cNvSpPr>
            <a:spLocks noGrp="1"/>
          </p:cNvSpPr>
          <p:nvPr>
            <p:ph idx="1"/>
          </p:nvPr>
        </p:nvSpPr>
        <p:spPr>
          <a:xfrm>
            <a:off x="457200" y="1417638"/>
            <a:ext cx="8229600" cy="4708525"/>
          </a:xfrm>
        </p:spPr>
        <p:txBody>
          <a:bodyPr/>
          <a:lstStyle/>
          <a:p>
            <a:r>
              <a:rPr lang="en-US" sz="3100" dirty="0"/>
              <a:t>Anger motivated Cain to </a:t>
            </a:r>
            <a:r>
              <a:rPr lang="en-US" sz="3100" b="1" u="sng" dirty="0"/>
              <a:t>murder</a:t>
            </a:r>
            <a:r>
              <a:rPr lang="en-US" sz="3100" dirty="0"/>
              <a:t> Abel.</a:t>
            </a:r>
          </a:p>
          <a:p>
            <a:r>
              <a:rPr lang="en-US" sz="3100" dirty="0"/>
              <a:t>We are to put away </a:t>
            </a:r>
            <a:r>
              <a:rPr lang="en-US" sz="3100" b="1" u="sng" dirty="0"/>
              <a:t>stealing</a:t>
            </a:r>
            <a:r>
              <a:rPr lang="en-US" sz="3100" dirty="0"/>
              <a:t> (28).  </a:t>
            </a:r>
          </a:p>
          <a:p>
            <a:r>
              <a:rPr lang="en-US" sz="3100" dirty="0"/>
              <a:t>Stealing is </a:t>
            </a:r>
            <a:r>
              <a:rPr lang="en-US" sz="3100" b="1" u="sng" dirty="0"/>
              <a:t>always</a:t>
            </a:r>
            <a:r>
              <a:rPr lang="en-US" sz="3100" dirty="0"/>
              <a:t> wrong!  Whatever we steal, we need to restore.  This is true even if it is </a:t>
            </a:r>
            <a:r>
              <a:rPr lang="en-US" sz="3100" b="1" u="sng" dirty="0"/>
              <a:t>accidental</a:t>
            </a:r>
            <a:r>
              <a:rPr lang="en-US" sz="3100" dirty="0"/>
              <a:t>.</a:t>
            </a:r>
          </a:p>
          <a:p>
            <a:r>
              <a:rPr lang="en-US" sz="3100" dirty="0"/>
              <a:t>We need to put away </a:t>
            </a:r>
            <a:r>
              <a:rPr lang="en-US" sz="3100" b="1" u="sng" dirty="0"/>
              <a:t>corrupt </a:t>
            </a:r>
            <a:r>
              <a:rPr lang="en-US" sz="3100" dirty="0"/>
              <a:t>speech and evil speaking. (29,31)</a:t>
            </a:r>
          </a:p>
          <a:p>
            <a:r>
              <a:rPr lang="en-US" sz="3100" dirty="0"/>
              <a:t>Our speech can cause major </a:t>
            </a:r>
            <a:r>
              <a:rPr lang="en-US" sz="3100" b="1" u="sng" dirty="0"/>
              <a:t>destruction</a:t>
            </a:r>
            <a:r>
              <a:rPr lang="en-US" sz="3100" dirty="0"/>
              <a:t> in the lives of others.  </a:t>
            </a:r>
          </a:p>
          <a:p>
            <a:endParaRPr lang="en-US" dirty="0"/>
          </a:p>
        </p:txBody>
      </p:sp>
    </p:spTree>
    <p:extLst>
      <p:ext uri="{BB962C8B-B14F-4D97-AF65-F5344CB8AC3E}">
        <p14:creationId xmlns:p14="http://schemas.microsoft.com/office/powerpoint/2010/main" val="326983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We Must Put Away…</a:t>
            </a:r>
          </a:p>
        </p:txBody>
      </p:sp>
      <p:sp>
        <p:nvSpPr>
          <p:cNvPr id="3" name="Content Placeholder 2"/>
          <p:cNvSpPr>
            <a:spLocks noGrp="1"/>
          </p:cNvSpPr>
          <p:nvPr>
            <p:ph idx="1"/>
          </p:nvPr>
        </p:nvSpPr>
        <p:spPr>
          <a:xfrm>
            <a:off x="457200" y="1417638"/>
            <a:ext cx="8229600" cy="4708525"/>
          </a:xfrm>
        </p:spPr>
        <p:txBody>
          <a:bodyPr/>
          <a:lstStyle/>
          <a:p>
            <a:r>
              <a:rPr lang="en-US" sz="2800" dirty="0"/>
              <a:t>We are to put away </a:t>
            </a:r>
            <a:r>
              <a:rPr lang="en-US" sz="2800" b="1" u="sng" dirty="0"/>
              <a:t>bitterness</a:t>
            </a:r>
            <a:r>
              <a:rPr lang="en-US" sz="2800" dirty="0"/>
              <a:t>. </a:t>
            </a:r>
          </a:p>
          <a:p>
            <a:r>
              <a:rPr lang="en-US" sz="2800" dirty="0"/>
              <a:t>In 2 Samuel 13 we find Absalom’s anger turned to hatred, his hatred turned to bitterness, and his bitterness led to </a:t>
            </a:r>
            <a:r>
              <a:rPr lang="en-US" sz="2800" b="1" u="sng" dirty="0"/>
              <a:t>murder</a:t>
            </a:r>
            <a:r>
              <a:rPr lang="en-US" sz="2800" dirty="0"/>
              <a:t>.</a:t>
            </a:r>
          </a:p>
          <a:p>
            <a:r>
              <a:rPr lang="en-US" sz="2800" dirty="0"/>
              <a:t>We are to put away </a:t>
            </a:r>
            <a:r>
              <a:rPr lang="en-US" sz="2800" b="1" u="sng" dirty="0"/>
              <a:t>wrath</a:t>
            </a:r>
            <a:r>
              <a:rPr lang="en-US" sz="2800" dirty="0"/>
              <a:t>. </a:t>
            </a:r>
          </a:p>
          <a:p>
            <a:r>
              <a:rPr lang="en-US" sz="2800" dirty="0"/>
              <a:t>Anger produces </a:t>
            </a:r>
            <a:r>
              <a:rPr lang="en-US" sz="2800" b="1" u="sng" dirty="0"/>
              <a:t>both</a:t>
            </a:r>
            <a:r>
              <a:rPr lang="en-US" sz="2800" dirty="0"/>
              <a:t> bitterness (anger sustained for a long period of time) and wrath (anger that causes an immediate outburst).</a:t>
            </a:r>
          </a:p>
          <a:p>
            <a:endParaRPr lang="en-US" dirty="0"/>
          </a:p>
        </p:txBody>
      </p:sp>
    </p:spTree>
    <p:extLst>
      <p:ext uri="{BB962C8B-B14F-4D97-AF65-F5344CB8AC3E}">
        <p14:creationId xmlns:p14="http://schemas.microsoft.com/office/powerpoint/2010/main" val="82562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We Must Put Away…</a:t>
            </a:r>
          </a:p>
        </p:txBody>
      </p:sp>
      <p:sp>
        <p:nvSpPr>
          <p:cNvPr id="3" name="Content Placeholder 2"/>
          <p:cNvSpPr>
            <a:spLocks noGrp="1"/>
          </p:cNvSpPr>
          <p:nvPr>
            <p:ph idx="1"/>
          </p:nvPr>
        </p:nvSpPr>
        <p:spPr>
          <a:xfrm>
            <a:off x="457200" y="1417638"/>
            <a:ext cx="8229600" cy="4708525"/>
          </a:xfrm>
        </p:spPr>
        <p:txBody>
          <a:bodyPr/>
          <a:lstStyle/>
          <a:p>
            <a:r>
              <a:rPr lang="en-US" dirty="0"/>
              <a:t>We are to put away </a:t>
            </a:r>
            <a:r>
              <a:rPr lang="en-US" b="1" u="sng" dirty="0"/>
              <a:t>clamor</a:t>
            </a:r>
            <a:r>
              <a:rPr lang="en-US" dirty="0"/>
              <a:t>. </a:t>
            </a:r>
          </a:p>
          <a:p>
            <a:r>
              <a:rPr lang="en-US" b="1" u="sng" dirty="0"/>
              <a:t>Jezebel</a:t>
            </a:r>
            <a:r>
              <a:rPr lang="en-US" dirty="0"/>
              <a:t> spoke clamorous words to Elijah.</a:t>
            </a:r>
          </a:p>
          <a:p>
            <a:r>
              <a:rPr lang="en-US" dirty="0"/>
              <a:t> We are to put away </a:t>
            </a:r>
            <a:r>
              <a:rPr lang="en-US" b="1" u="sng" dirty="0"/>
              <a:t>malice</a:t>
            </a:r>
            <a:r>
              <a:rPr lang="en-US" dirty="0"/>
              <a:t>. </a:t>
            </a:r>
          </a:p>
        </p:txBody>
      </p:sp>
    </p:spTree>
    <p:extLst>
      <p:ext uri="{BB962C8B-B14F-4D97-AF65-F5344CB8AC3E}">
        <p14:creationId xmlns:p14="http://schemas.microsoft.com/office/powerpoint/2010/main" val="401390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We Must Put on…</a:t>
            </a:r>
          </a:p>
        </p:txBody>
      </p:sp>
      <p:sp>
        <p:nvSpPr>
          <p:cNvPr id="3" name="Content Placeholder 2"/>
          <p:cNvSpPr>
            <a:spLocks noGrp="1"/>
          </p:cNvSpPr>
          <p:nvPr>
            <p:ph idx="1"/>
          </p:nvPr>
        </p:nvSpPr>
        <p:spPr>
          <a:xfrm>
            <a:off x="457200" y="1417638"/>
            <a:ext cx="8229600" cy="4708525"/>
          </a:xfrm>
        </p:spPr>
        <p:txBody>
          <a:bodyPr/>
          <a:lstStyle/>
          <a:p>
            <a:r>
              <a:rPr lang="en-US" dirty="0"/>
              <a:t>We are to put on a tongue that speaks </a:t>
            </a:r>
            <a:r>
              <a:rPr lang="en-US" b="1" u="sng" dirty="0"/>
              <a:t>truth </a:t>
            </a:r>
            <a:r>
              <a:rPr lang="en-US" dirty="0"/>
              <a:t>(25). </a:t>
            </a:r>
          </a:p>
          <a:p>
            <a:r>
              <a:rPr lang="en-US" dirty="0"/>
              <a:t>We also need to be honest in how God’s word </a:t>
            </a:r>
            <a:r>
              <a:rPr lang="en-US" b="1" u="sng" dirty="0"/>
              <a:t>applies</a:t>
            </a:r>
            <a:r>
              <a:rPr lang="en-US" dirty="0"/>
              <a:t> to one another.</a:t>
            </a:r>
          </a:p>
          <a:p>
            <a:r>
              <a:rPr lang="en-US" dirty="0"/>
              <a:t> We must work and be </a:t>
            </a:r>
            <a:r>
              <a:rPr lang="en-US" b="1" u="sng" dirty="0"/>
              <a:t>generous</a:t>
            </a:r>
            <a:r>
              <a:rPr lang="en-US" dirty="0"/>
              <a:t> (28).</a:t>
            </a:r>
          </a:p>
          <a:p>
            <a:r>
              <a:rPr lang="en-US" dirty="0"/>
              <a:t>Christians are to be </a:t>
            </a:r>
            <a:r>
              <a:rPr lang="en-US" b="1" u="sng" dirty="0"/>
              <a:t>hard</a:t>
            </a:r>
            <a:r>
              <a:rPr lang="en-US" dirty="0"/>
              <a:t> workers knowing that we work to please God and give to others.</a:t>
            </a:r>
          </a:p>
          <a:p>
            <a:endParaRPr lang="en-US" dirty="0"/>
          </a:p>
          <a:p>
            <a:endParaRPr lang="en-US" dirty="0"/>
          </a:p>
        </p:txBody>
      </p:sp>
    </p:spTree>
    <p:extLst>
      <p:ext uri="{BB962C8B-B14F-4D97-AF65-F5344CB8AC3E}">
        <p14:creationId xmlns:p14="http://schemas.microsoft.com/office/powerpoint/2010/main" val="220146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Why?</a:t>
            </a:r>
          </a:p>
        </p:txBody>
      </p:sp>
      <p:sp>
        <p:nvSpPr>
          <p:cNvPr id="3" name="Content Placeholder 2"/>
          <p:cNvSpPr>
            <a:spLocks noGrp="1"/>
          </p:cNvSpPr>
          <p:nvPr>
            <p:ph idx="1"/>
          </p:nvPr>
        </p:nvSpPr>
        <p:spPr>
          <a:xfrm>
            <a:off x="457200" y="1417638"/>
            <a:ext cx="8229600" cy="4708525"/>
          </a:xfrm>
        </p:spPr>
        <p:txBody>
          <a:bodyPr/>
          <a:lstStyle/>
          <a:p>
            <a:r>
              <a:rPr lang="en-US" dirty="0"/>
              <a:t>We are to treat others the way </a:t>
            </a:r>
            <a:r>
              <a:rPr lang="en-US" b="1" u="sng" dirty="0"/>
              <a:t>God</a:t>
            </a:r>
            <a:r>
              <a:rPr lang="en-US" dirty="0"/>
              <a:t>, in Christ, treats us! </a:t>
            </a:r>
          </a:p>
          <a:p>
            <a:r>
              <a:rPr lang="en-US" dirty="0"/>
              <a:t>We are to treat one another in a special way because we are </a:t>
            </a:r>
            <a:r>
              <a:rPr lang="en-US" b="1" u="sng" dirty="0"/>
              <a:t>members</a:t>
            </a:r>
            <a:r>
              <a:rPr lang="en-US" dirty="0"/>
              <a:t> of one another.</a:t>
            </a:r>
          </a:p>
          <a:p>
            <a:r>
              <a:rPr lang="en-US" dirty="0"/>
              <a:t>As we treat one another as God instructs, the whole body is built up and each member is </a:t>
            </a:r>
            <a:r>
              <a:rPr lang="en-US" b="1" u="sng" dirty="0"/>
              <a:t>rewarded</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4032444907"/>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113877</TotalTime>
  <Words>527</Words>
  <Application>Microsoft Office PowerPoint</Application>
  <PresentationFormat>On-screen Show (4:3)</PresentationFormat>
  <Paragraphs>35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The Letter to the Ephesians  Ephesians 4:25-32  Since You Have Put on the New Man…</vt:lpstr>
      <vt:lpstr>Points to Consider</vt:lpstr>
      <vt:lpstr>We Must Put Away…</vt:lpstr>
      <vt:lpstr>We Must Put Away…</vt:lpstr>
      <vt:lpstr>We Must Put Away…</vt:lpstr>
      <vt:lpstr>We Must Put Away…</vt:lpstr>
      <vt:lpstr>We Must Put on…</vt:lpstr>
      <vt:lpstr>Why?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104</cp:revision>
  <cp:lastPrinted>2017-12-03T13:20:19Z</cp:lastPrinted>
  <dcterms:created xsi:type="dcterms:W3CDTF">2017-01-05T18:31:03Z</dcterms:created>
  <dcterms:modified xsi:type="dcterms:W3CDTF">2017-12-17T13:23:48Z</dcterms:modified>
</cp:coreProperties>
</file>