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1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0" autoAdjust="0"/>
  </p:normalViewPr>
  <p:slideViewPr>
    <p:cSldViewPr>
      <p:cViewPr varScale="1">
        <p:scale>
          <a:sx n="104" d="100"/>
          <a:sy n="104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0E74022-88B6-4BD3-9BF1-51DCA895BB13}" type="datetimeFigureOut">
              <a:rPr lang="en-US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6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FF1548-E202-4EE9-8B4D-F10B84CFA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F29236-8DDA-4D0A-B7A0-F56A6824A5CB}" type="datetimeFigureOut">
              <a:rPr lang="en-US"/>
              <a:pPr>
                <a:defRPr/>
              </a:pPr>
              <a:t>12/10/2017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6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6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FC9E5C-B1AC-489E-A843-917E023FD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F5644-26AE-4B1F-8476-FD33FC4364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01A-1110-4D14-A1F3-5905B79E8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A218-AA41-4E63-8372-EBBB36D064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E64F-3042-4E1D-ACBA-5F435963B6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E913-E107-4776-A5F6-D0D4439173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02B0-B405-4540-8687-250F15401D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8C44-CA74-4DCF-8587-3BBAC3D40E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AFD4-2AD0-4EDE-B24E-1ACFCA1006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9276-1BFC-4E96-AC2E-88B4AFFF12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723D-BE8B-4CD5-B033-38049E2F31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42AB-410D-4CF7-AC58-4CEDD17FC7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1E64A7-E2AA-4235-8E19-9089993B07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381000" y="304800"/>
            <a:ext cx="8077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/>
              <a:t>2 Peter 3:3-7</a:t>
            </a:r>
            <a:r>
              <a:rPr lang="en-US" sz="2800" dirty="0"/>
              <a:t>  </a:t>
            </a:r>
            <a:r>
              <a:rPr lang="en-US" sz="2800" i="1" dirty="0"/>
              <a:t>knowing this first: that scoffers will come in the last days, walking according to their own lusts, 4 and saying, "Where is the promise of His coming? For since the fathers fell asleep, all things continue as they were from the beginning of creation." 5 For this they willfully forget: that by the word of God the heavens were of old, and the earth standing out of water and in the water, 6 by which the world that then existed perished, being flooded with water. 7 But the heavens and the earth which are now preserved by the same word, are reserved for fire until the day of judgment and perdition of ungodly men.</a:t>
            </a:r>
            <a:r>
              <a:rPr lang="en-US" sz="2800" dirty="0"/>
              <a:t> NKJV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life of those who have learned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Those who walk in darkness will be surprised by God’s judgment, but we are not in darkness and it will not come </a:t>
            </a:r>
            <a:r>
              <a:rPr lang="en-US" b="1" u="sng" dirty="0"/>
              <a:t>unexpectedly</a:t>
            </a:r>
            <a:r>
              <a:rPr lang="en-US" dirty="0"/>
              <a:t> for us.</a:t>
            </a:r>
          </a:p>
          <a:p>
            <a:r>
              <a:rPr lang="en-US" dirty="0"/>
              <a:t>Those who love money will pierce themselves through with many sorrows, but we will flee those things and pursue </a:t>
            </a:r>
            <a:r>
              <a:rPr lang="en-US" b="1" u="sng" dirty="0"/>
              <a:t>godliness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0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001000" cy="3962400"/>
          </a:xfrm>
        </p:spPr>
        <p:txBody>
          <a:bodyPr anchor="ctr"/>
          <a:lstStyle/>
          <a:p>
            <a:pPr eaLnBrk="1" hangingPunct="1"/>
            <a:r>
              <a:rPr lang="en-US" b="1" dirty="0"/>
              <a:t>The Letter to the Ephesians</a:t>
            </a:r>
            <a:br>
              <a:rPr lang="en-US" b="1" dirty="0"/>
            </a:br>
            <a:br>
              <a:rPr lang="en-US" b="1" dirty="0"/>
            </a:br>
            <a:r>
              <a:rPr lang="en-US" sz="4000" b="1" dirty="0" err="1"/>
              <a:t>Ephesians</a:t>
            </a:r>
            <a:r>
              <a:rPr lang="en-US" sz="4000" b="1" dirty="0"/>
              <a:t> 4:17-24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But you…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Points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0"/>
            <a:r>
              <a:rPr lang="en-US" dirty="0"/>
              <a:t>The life of those ignorant of Christ</a:t>
            </a:r>
          </a:p>
          <a:p>
            <a:pPr lvl="0"/>
            <a:r>
              <a:rPr lang="en-US" dirty="0"/>
              <a:t>The life of those who have learned of Christ</a:t>
            </a:r>
          </a:p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life of those ignorant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We are to walk </a:t>
            </a:r>
            <a:r>
              <a:rPr lang="en-US" b="1" u="sng" dirty="0"/>
              <a:t>worthy</a:t>
            </a:r>
            <a:r>
              <a:rPr lang="en-US" dirty="0"/>
              <a:t> of our calling.</a:t>
            </a:r>
          </a:p>
          <a:p>
            <a:r>
              <a:rPr lang="en-US" dirty="0"/>
              <a:t>Paul tells them that they should </a:t>
            </a:r>
            <a:r>
              <a:rPr lang="en-US" b="1" u="sng" dirty="0"/>
              <a:t>no longer</a:t>
            </a:r>
            <a:r>
              <a:rPr lang="en-US" dirty="0"/>
              <a:t> walk as the rest of the Gentiles walk.</a:t>
            </a:r>
          </a:p>
          <a:p>
            <a:r>
              <a:rPr lang="en-US" dirty="0"/>
              <a:t>The </a:t>
            </a:r>
            <a:r>
              <a:rPr lang="en-US" b="1" u="sng" dirty="0"/>
              <a:t>majority</a:t>
            </a:r>
            <a:r>
              <a:rPr lang="en-US" dirty="0"/>
              <a:t> of the people they were still associated with did not know Christ.  </a:t>
            </a:r>
          </a:p>
          <a:p>
            <a:r>
              <a:rPr lang="en-US" b="1" u="sng" dirty="0"/>
              <a:t>Few</a:t>
            </a:r>
            <a:r>
              <a:rPr lang="en-US" dirty="0"/>
              <a:t> people choose the narrow way that leads to life.  </a:t>
            </a:r>
          </a:p>
          <a:p>
            <a:r>
              <a:rPr lang="en-US" dirty="0"/>
              <a:t>Unless we live like the rest of the Gentiles, they will hate us and </a:t>
            </a:r>
            <a:r>
              <a:rPr lang="en-US" b="1" u="sng" dirty="0"/>
              <a:t>persecute</a:t>
            </a:r>
            <a:r>
              <a:rPr lang="en-US" dirty="0"/>
              <a:t> us.</a:t>
            </a:r>
          </a:p>
        </p:txBody>
      </p:sp>
    </p:spTree>
    <p:extLst>
      <p:ext uri="{BB962C8B-B14F-4D97-AF65-F5344CB8AC3E}">
        <p14:creationId xmlns:p14="http://schemas.microsoft.com/office/powerpoint/2010/main" val="153694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life of those ignorant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0"/>
            <a:r>
              <a:rPr lang="en-US" dirty="0"/>
              <a:t>In the </a:t>
            </a:r>
            <a:r>
              <a:rPr lang="en-US" b="1" u="sng" dirty="0"/>
              <a:t>futility</a:t>
            </a:r>
            <a:r>
              <a:rPr lang="en-US" dirty="0"/>
              <a:t> of their own mind. </a:t>
            </a:r>
          </a:p>
          <a:p>
            <a:r>
              <a:rPr lang="en-US" dirty="0"/>
              <a:t>The rest of the Gentiles worshiped </a:t>
            </a:r>
            <a:r>
              <a:rPr lang="en-US" b="1" u="sng" dirty="0"/>
              <a:t>idols</a:t>
            </a:r>
            <a:r>
              <a:rPr lang="en-US" dirty="0"/>
              <a:t> crafted with man’s hands.</a:t>
            </a:r>
          </a:p>
          <a:p>
            <a:r>
              <a:rPr lang="en-US" dirty="0"/>
              <a:t>Having their understanding </a:t>
            </a:r>
            <a:r>
              <a:rPr lang="en-US" b="1" u="sng" dirty="0"/>
              <a:t>darkened</a:t>
            </a:r>
            <a:r>
              <a:rPr lang="en-US" dirty="0"/>
              <a:t>.</a:t>
            </a:r>
          </a:p>
          <a:p>
            <a:r>
              <a:rPr lang="en-US" dirty="0"/>
              <a:t>If the light is </a:t>
            </a:r>
            <a:r>
              <a:rPr lang="en-US" b="1" u="sng" dirty="0"/>
              <a:t>darkness</a:t>
            </a:r>
            <a:r>
              <a:rPr lang="en-US" dirty="0"/>
              <a:t>, how dark is the darkness.</a:t>
            </a:r>
          </a:p>
          <a:p>
            <a:r>
              <a:rPr lang="en-US" dirty="0"/>
              <a:t>If the wisdom of man is </a:t>
            </a:r>
            <a:r>
              <a:rPr lang="en-US" b="1" u="sng" dirty="0"/>
              <a:t>foolishness</a:t>
            </a:r>
            <a:r>
              <a:rPr lang="en-US" dirty="0"/>
              <a:t>, how foolish is his foolishness?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9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life of those ignorant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0"/>
            <a:r>
              <a:rPr lang="en-US" dirty="0"/>
              <a:t>… being alienated from the life of God, because of the </a:t>
            </a:r>
            <a:r>
              <a:rPr lang="en-US" b="1" u="sng" dirty="0"/>
              <a:t>ignorance</a:t>
            </a:r>
            <a:r>
              <a:rPr lang="en-US" dirty="0"/>
              <a:t> that is in them…</a:t>
            </a:r>
          </a:p>
          <a:p>
            <a:r>
              <a:rPr lang="en-US" dirty="0"/>
              <a:t>Some are </a:t>
            </a:r>
            <a:r>
              <a:rPr lang="en-US" b="1" u="sng" dirty="0"/>
              <a:t>willfully</a:t>
            </a:r>
            <a:r>
              <a:rPr lang="en-US" dirty="0"/>
              <a:t> ignorant of the fact that God created everything.  </a:t>
            </a:r>
          </a:p>
          <a:p>
            <a:r>
              <a:rPr lang="en-US" dirty="0"/>
              <a:t>As a result, they are ignorant that the heavens and earth will one day be burned up in the day of judgment and perdition of </a:t>
            </a:r>
            <a:r>
              <a:rPr lang="en-US" b="1" u="sng" dirty="0"/>
              <a:t>ungodly</a:t>
            </a:r>
            <a:r>
              <a:rPr lang="en-US" dirty="0"/>
              <a:t> men. 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2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life of those ignorant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When we choose not to understand the teachings of Jesus our hearts will grow </a:t>
            </a:r>
            <a:r>
              <a:rPr lang="en-US" b="1" u="sng" dirty="0"/>
              <a:t>dull</a:t>
            </a:r>
            <a:r>
              <a:rPr lang="en-US" dirty="0"/>
              <a:t> and eventually be unable to understand God’s plan.</a:t>
            </a:r>
          </a:p>
          <a:p>
            <a:r>
              <a:rPr lang="en-US" dirty="0"/>
              <a:t>…being </a:t>
            </a:r>
            <a:r>
              <a:rPr lang="en-US" b="1" u="sng" dirty="0"/>
              <a:t>past</a:t>
            </a:r>
            <a:r>
              <a:rPr lang="en-US" dirty="0"/>
              <a:t> feeling, have given themselves over to lewdness, to work all uncleanness with greediness. </a:t>
            </a:r>
          </a:p>
          <a:p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8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life of those ignorant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There comes a time when men become so corrupt in their thinking and acting that God gives “them over to a </a:t>
            </a:r>
            <a:r>
              <a:rPr lang="en-US" b="1" u="sng" dirty="0"/>
              <a:t>debased</a:t>
            </a:r>
            <a:r>
              <a:rPr lang="en-US" dirty="0"/>
              <a:t> mind.”  </a:t>
            </a:r>
          </a:p>
          <a:p>
            <a:r>
              <a:rPr lang="en-US" dirty="0"/>
              <a:t>When people don’t know God, they can be unloving and </a:t>
            </a:r>
            <a:r>
              <a:rPr lang="en-US" b="1" u="sng" dirty="0"/>
              <a:t>unmerciful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3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The life of those who have learned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Those who have been taught by Christ have put </a:t>
            </a:r>
            <a:r>
              <a:rPr lang="en-US" b="1" u="sng" dirty="0"/>
              <a:t>off</a:t>
            </a:r>
            <a:r>
              <a:rPr lang="en-US" dirty="0"/>
              <a:t> their former way of life.</a:t>
            </a:r>
          </a:p>
          <a:p>
            <a:r>
              <a:rPr lang="en-US" dirty="0"/>
              <a:t>Those who have been taught by Christ are </a:t>
            </a:r>
            <a:r>
              <a:rPr lang="en-US" b="1" u="sng" dirty="0"/>
              <a:t>renewed</a:t>
            </a:r>
            <a:r>
              <a:rPr lang="en-US" dirty="0"/>
              <a:t> in the spirit of their minds.</a:t>
            </a:r>
          </a:p>
          <a:p>
            <a:r>
              <a:rPr lang="en-US" dirty="0"/>
              <a:t>Our new man is renewed in </a:t>
            </a:r>
            <a:r>
              <a:rPr lang="en-US" b="1" u="sng" dirty="0"/>
              <a:t>knowledge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2416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113853</TotalTime>
  <Words>560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PowerPoint Presentation</vt:lpstr>
      <vt:lpstr>The Letter to the Ephesians  Ephesians 4:17-24  But you…</vt:lpstr>
      <vt:lpstr>Points to Consider</vt:lpstr>
      <vt:lpstr>The life of those ignorant of Christ</vt:lpstr>
      <vt:lpstr>The life of those ignorant of Christ</vt:lpstr>
      <vt:lpstr>The life of those ignorant of Christ</vt:lpstr>
      <vt:lpstr>The life of those ignorant of Christ</vt:lpstr>
      <vt:lpstr>The life of those ignorant of Christ</vt:lpstr>
      <vt:lpstr>The life of those who have learned of Christ</vt:lpstr>
      <vt:lpstr>The life of those who have learned of Christ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100</cp:revision>
  <cp:lastPrinted>2017-12-03T13:20:19Z</cp:lastPrinted>
  <dcterms:created xsi:type="dcterms:W3CDTF">2017-01-05T18:31:03Z</dcterms:created>
  <dcterms:modified xsi:type="dcterms:W3CDTF">2017-12-10T13:12:40Z</dcterms:modified>
</cp:coreProperties>
</file>