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91"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11/26/2017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11/26/2017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6109365"/>
          </a:xfrm>
          <a:prstGeom prst="rect">
            <a:avLst/>
          </a:prstGeom>
          <a:noFill/>
          <a:ln w="9525">
            <a:noFill/>
            <a:miter lim="800000"/>
            <a:headEnd/>
            <a:tailEnd/>
          </a:ln>
        </p:spPr>
        <p:txBody>
          <a:bodyPr>
            <a:spAutoFit/>
          </a:bodyPr>
          <a:lstStyle/>
          <a:p>
            <a:r>
              <a:rPr lang="en-US" sz="2300" b="1" dirty="0"/>
              <a:t>Acts 13:6-12</a:t>
            </a:r>
            <a:r>
              <a:rPr lang="en-US" sz="2300" dirty="0"/>
              <a:t>  </a:t>
            </a:r>
            <a:r>
              <a:rPr lang="en-US" sz="2300" i="1" dirty="0"/>
              <a:t>Now when they had gone through the island to </a:t>
            </a:r>
            <a:r>
              <a:rPr lang="en-US" sz="2300" i="1" dirty="0" err="1"/>
              <a:t>Paphos</a:t>
            </a:r>
            <a:r>
              <a:rPr lang="en-US" sz="2300" i="1" dirty="0"/>
              <a:t>, they found a certain sorcerer, a false prophet, a Jew whose name was Bar-Jesus, 7 who was with the proconsul, Sergius Paulus, an intelligent man. This man called for Barnabas and Saul and sought to hear the word of God. 8 But Elymas the sorcerer (for so his name is translated) withstood them, seeking to turn the proconsul away from the faith. 9 Then Saul, who also is called Paul, filled with the Holy Spirit, looked intently at him 10 and said, "O full of all deceit and all fraud, you son of the devil, you enemy of all righteousness, will you not cease perverting the straight ways of the Lord? 11 And now, indeed, the hand of the Lord is upon you, and you shall be blind, not seeing the sun for a time." And immediately a dark mist fell on him, and he went around seeking someone to lead him by the hand. 12 Then the proconsul believed, when he saw what had been done, being astonished at the teaching of the Lord.</a:t>
            </a:r>
            <a:r>
              <a:rPr lang="en-US" sz="2300" dirty="0"/>
              <a:t> 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The Results</a:t>
            </a:r>
          </a:p>
        </p:txBody>
      </p:sp>
      <p:sp>
        <p:nvSpPr>
          <p:cNvPr id="3" name="Content Placeholder 2"/>
          <p:cNvSpPr>
            <a:spLocks noGrp="1"/>
          </p:cNvSpPr>
          <p:nvPr>
            <p:ph idx="1"/>
          </p:nvPr>
        </p:nvSpPr>
        <p:spPr>
          <a:xfrm>
            <a:off x="457200" y="1417638"/>
            <a:ext cx="8229600" cy="4708525"/>
          </a:xfrm>
        </p:spPr>
        <p:txBody>
          <a:bodyPr/>
          <a:lstStyle/>
          <a:p>
            <a:r>
              <a:rPr lang="en-US" dirty="0"/>
              <a:t>As long as there is truth, there will be </a:t>
            </a:r>
            <a:r>
              <a:rPr lang="en-US" b="1" u="sng" dirty="0"/>
              <a:t>false</a:t>
            </a:r>
            <a:r>
              <a:rPr lang="en-US" dirty="0"/>
              <a:t> teachers.</a:t>
            </a:r>
          </a:p>
          <a:p>
            <a:r>
              <a:rPr lang="en-US" dirty="0"/>
              <a:t>Peter says that </a:t>
            </a:r>
            <a:r>
              <a:rPr lang="en-US" b="1" u="sng" dirty="0"/>
              <a:t>covetousness</a:t>
            </a:r>
            <a:r>
              <a:rPr lang="en-US" dirty="0"/>
              <a:t> is sometimes a motivation for false teaching.</a:t>
            </a:r>
          </a:p>
          <a:p>
            <a:r>
              <a:rPr lang="en-US" dirty="0"/>
              <a:t>Every member doing their part causes the body to </a:t>
            </a:r>
            <a:r>
              <a:rPr lang="en-US" b="1" u="sng" dirty="0"/>
              <a:t>grow</a:t>
            </a:r>
            <a:r>
              <a:rPr lang="en-US" dirty="0"/>
              <a:t>.</a:t>
            </a:r>
          </a:p>
          <a:p>
            <a:endParaRPr lang="en-US" dirty="0"/>
          </a:p>
        </p:txBody>
      </p:sp>
    </p:spTree>
    <p:extLst>
      <p:ext uri="{BB962C8B-B14F-4D97-AF65-F5344CB8AC3E}">
        <p14:creationId xmlns:p14="http://schemas.microsoft.com/office/powerpoint/2010/main" val="133457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How</a:t>
            </a:r>
          </a:p>
        </p:txBody>
      </p:sp>
      <p:sp>
        <p:nvSpPr>
          <p:cNvPr id="3" name="Content Placeholder 2"/>
          <p:cNvSpPr>
            <a:spLocks noGrp="1"/>
          </p:cNvSpPr>
          <p:nvPr>
            <p:ph idx="1"/>
          </p:nvPr>
        </p:nvSpPr>
        <p:spPr>
          <a:xfrm>
            <a:off x="457200" y="1417638"/>
            <a:ext cx="8229600" cy="4708525"/>
          </a:xfrm>
        </p:spPr>
        <p:txBody>
          <a:bodyPr/>
          <a:lstStyle/>
          <a:p>
            <a:r>
              <a:rPr lang="en-US" dirty="0"/>
              <a:t>Paul gave the antidote for false teachers.  The antidote is faith and knowledge.  He told the elders in Acts 20 that he proclaimed to them the whole council of God and that he warned </a:t>
            </a:r>
            <a:r>
              <a:rPr lang="en-US" b="1" u="sng" dirty="0"/>
              <a:t>everyone</a:t>
            </a:r>
            <a:r>
              <a:rPr lang="en-US" dirty="0"/>
              <a:t> night and day with tears.</a:t>
            </a:r>
          </a:p>
          <a:p>
            <a:r>
              <a:rPr lang="en-US" dirty="0"/>
              <a:t>A major component in presenting every man perfect in Christ Jesus is to preach Christ and </a:t>
            </a:r>
            <a:r>
              <a:rPr lang="en-US" b="1" u="sng" dirty="0"/>
              <a:t>teach</a:t>
            </a:r>
            <a:r>
              <a:rPr lang="en-US" dirty="0"/>
              <a:t> every man in all wisdom.</a:t>
            </a:r>
          </a:p>
        </p:txBody>
      </p:sp>
    </p:spTree>
    <p:extLst>
      <p:ext uri="{BB962C8B-B14F-4D97-AF65-F5344CB8AC3E}">
        <p14:creationId xmlns:p14="http://schemas.microsoft.com/office/powerpoint/2010/main" val="151187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How</a:t>
            </a:r>
          </a:p>
        </p:txBody>
      </p:sp>
      <p:sp>
        <p:nvSpPr>
          <p:cNvPr id="3" name="Content Placeholder 2"/>
          <p:cNvSpPr>
            <a:spLocks noGrp="1"/>
          </p:cNvSpPr>
          <p:nvPr>
            <p:ph idx="1"/>
          </p:nvPr>
        </p:nvSpPr>
        <p:spPr>
          <a:xfrm>
            <a:off x="457200" y="1417638"/>
            <a:ext cx="8229600" cy="4708525"/>
          </a:xfrm>
        </p:spPr>
        <p:txBody>
          <a:bodyPr/>
          <a:lstStyle/>
          <a:p>
            <a:r>
              <a:rPr lang="en-US" dirty="0"/>
              <a:t>Paul said that this was his life’s work and was only accomplished through </a:t>
            </a:r>
            <a:r>
              <a:rPr lang="en-US" b="1" u="sng" dirty="0"/>
              <a:t>God’s</a:t>
            </a:r>
            <a:r>
              <a:rPr lang="en-US" dirty="0"/>
              <a:t> working that worked in him mightily.</a:t>
            </a:r>
          </a:p>
          <a:p>
            <a:r>
              <a:rPr lang="en-US" dirty="0"/>
              <a:t>We become fruitful for good works as we </a:t>
            </a:r>
            <a:r>
              <a:rPr lang="en-US" b="1" u="sng" dirty="0"/>
              <a:t>grow</a:t>
            </a:r>
            <a:r>
              <a:rPr lang="en-US" dirty="0"/>
              <a:t> in the knowledge of God.  The word “increase” in Col 1:10 is the same word as “grow” in Ephesians 4:15.</a:t>
            </a:r>
          </a:p>
          <a:p>
            <a:r>
              <a:rPr lang="en-US" dirty="0"/>
              <a:t>Growth is from God.  If we all do our part God will cause the body to grow.</a:t>
            </a:r>
          </a:p>
        </p:txBody>
      </p:sp>
    </p:spTree>
    <p:extLst>
      <p:ext uri="{BB962C8B-B14F-4D97-AF65-F5344CB8AC3E}">
        <p14:creationId xmlns:p14="http://schemas.microsoft.com/office/powerpoint/2010/main" val="299203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How</a:t>
            </a:r>
          </a:p>
        </p:txBody>
      </p:sp>
      <p:sp>
        <p:nvSpPr>
          <p:cNvPr id="3" name="Content Placeholder 2"/>
          <p:cNvSpPr>
            <a:spLocks noGrp="1"/>
          </p:cNvSpPr>
          <p:nvPr>
            <p:ph idx="1"/>
          </p:nvPr>
        </p:nvSpPr>
        <p:spPr>
          <a:xfrm>
            <a:off x="457200" y="1417638"/>
            <a:ext cx="8229600" cy="4708525"/>
          </a:xfrm>
        </p:spPr>
        <p:txBody>
          <a:bodyPr/>
          <a:lstStyle/>
          <a:p>
            <a:r>
              <a:rPr lang="en-US" dirty="0"/>
              <a:t>Paul charged Timothy to preach and </a:t>
            </a:r>
            <a:r>
              <a:rPr lang="en-US" b="1" u="sng" dirty="0"/>
              <a:t>teach</a:t>
            </a:r>
            <a:r>
              <a:rPr lang="en-US" dirty="0"/>
              <a:t> the word of God.  This is how he would fulfill his ministry.</a:t>
            </a:r>
          </a:p>
          <a:p>
            <a:r>
              <a:rPr lang="en-US" dirty="0"/>
              <a:t>Instructing, commanding, and teaching are things Timothy needed to do to be a good </a:t>
            </a:r>
            <a:r>
              <a:rPr lang="en-US" b="1" u="sng" dirty="0"/>
              <a:t>Servant</a:t>
            </a:r>
            <a:r>
              <a:rPr lang="en-US" dirty="0"/>
              <a:t> of Jesus Christ.</a:t>
            </a:r>
          </a:p>
          <a:p>
            <a:endParaRPr lang="en-US" dirty="0"/>
          </a:p>
        </p:txBody>
      </p:sp>
    </p:spTree>
    <p:extLst>
      <p:ext uri="{BB962C8B-B14F-4D97-AF65-F5344CB8AC3E}">
        <p14:creationId xmlns:p14="http://schemas.microsoft.com/office/powerpoint/2010/main" val="5081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How</a:t>
            </a:r>
          </a:p>
        </p:txBody>
      </p:sp>
      <p:sp>
        <p:nvSpPr>
          <p:cNvPr id="3" name="Content Placeholder 2"/>
          <p:cNvSpPr>
            <a:spLocks noGrp="1"/>
          </p:cNvSpPr>
          <p:nvPr>
            <p:ph idx="1"/>
          </p:nvPr>
        </p:nvSpPr>
        <p:spPr>
          <a:xfrm>
            <a:off x="457200" y="1417638"/>
            <a:ext cx="8229600" cy="4708525"/>
          </a:xfrm>
        </p:spPr>
        <p:txBody>
          <a:bodyPr/>
          <a:lstStyle/>
          <a:p>
            <a:r>
              <a:rPr lang="en-US" b="1" dirty="0"/>
              <a:t>Practical Application – Ask three people to fill out an “Edification Survey” that will be available after services this evening.  Use the results of that survey to start building them up.</a:t>
            </a:r>
            <a:endParaRPr lang="en-US" dirty="0"/>
          </a:p>
          <a:p>
            <a:pPr marL="0" indent="0">
              <a:buNone/>
            </a:pPr>
            <a:endParaRPr lang="en-US" dirty="0"/>
          </a:p>
        </p:txBody>
      </p:sp>
    </p:spTree>
    <p:extLst>
      <p:ext uri="{BB962C8B-B14F-4D97-AF65-F5344CB8AC3E}">
        <p14:creationId xmlns:p14="http://schemas.microsoft.com/office/powerpoint/2010/main" val="333743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4:11-16</a:t>
            </a:r>
            <a:br>
              <a:rPr lang="en-US" sz="4000" b="1" dirty="0"/>
            </a:br>
            <a:br>
              <a:rPr lang="en-US" sz="4000" b="1" dirty="0"/>
            </a:br>
            <a:r>
              <a:rPr lang="en-US" sz="4000" b="1" dirty="0"/>
              <a:t>Equipping the Saints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Equipping and Being Equipped</a:t>
            </a:r>
          </a:p>
          <a:p>
            <a:pPr lvl="0"/>
            <a:r>
              <a:rPr lang="en-US" dirty="0"/>
              <a:t>The Results of a Well-Equipped Saint</a:t>
            </a:r>
          </a:p>
          <a:p>
            <a:pPr lvl="0"/>
            <a:r>
              <a:rPr lang="en-US" dirty="0"/>
              <a:t>How we Equip One Another</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Equipped and Being Equipped</a:t>
            </a:r>
          </a:p>
        </p:txBody>
      </p:sp>
      <p:sp>
        <p:nvSpPr>
          <p:cNvPr id="3" name="Content Placeholder 2"/>
          <p:cNvSpPr>
            <a:spLocks noGrp="1"/>
          </p:cNvSpPr>
          <p:nvPr>
            <p:ph idx="1"/>
          </p:nvPr>
        </p:nvSpPr>
        <p:spPr>
          <a:xfrm>
            <a:off x="457200" y="1417638"/>
            <a:ext cx="8229600" cy="4708525"/>
          </a:xfrm>
        </p:spPr>
        <p:txBody>
          <a:bodyPr/>
          <a:lstStyle/>
          <a:p>
            <a:r>
              <a:rPr lang="en-US" b="1" u="sng" dirty="0"/>
              <a:t>Christ</a:t>
            </a:r>
            <a:r>
              <a:rPr lang="en-US" dirty="0"/>
              <a:t> is the One who gave different roles to different people to accomplish specific goals.</a:t>
            </a:r>
          </a:p>
          <a:p>
            <a:r>
              <a:rPr lang="en-US" dirty="0"/>
              <a:t>The </a:t>
            </a:r>
            <a:r>
              <a:rPr lang="en-US" b="1" u="sng" dirty="0"/>
              <a:t>Spirit</a:t>
            </a:r>
            <a:r>
              <a:rPr lang="en-US" dirty="0"/>
              <a:t> distributed spiritual gifts as He willed (11),</a:t>
            </a:r>
          </a:p>
          <a:p>
            <a:r>
              <a:rPr lang="en-US" dirty="0"/>
              <a:t>God set the members in the body as He </a:t>
            </a:r>
            <a:r>
              <a:rPr lang="en-US" b="1" u="sng" dirty="0"/>
              <a:t>pleased</a:t>
            </a:r>
            <a:r>
              <a:rPr lang="en-US" dirty="0"/>
              <a:t> (18).</a:t>
            </a:r>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Equipped and Being Equipped</a:t>
            </a:r>
          </a:p>
        </p:txBody>
      </p:sp>
      <p:sp>
        <p:nvSpPr>
          <p:cNvPr id="3" name="Content Placeholder 2"/>
          <p:cNvSpPr>
            <a:spLocks noGrp="1"/>
          </p:cNvSpPr>
          <p:nvPr>
            <p:ph idx="1"/>
          </p:nvPr>
        </p:nvSpPr>
        <p:spPr>
          <a:xfrm>
            <a:off x="457200" y="1417638"/>
            <a:ext cx="8229600" cy="4708525"/>
          </a:xfrm>
        </p:spPr>
        <p:txBody>
          <a:bodyPr/>
          <a:lstStyle/>
          <a:p>
            <a:r>
              <a:rPr lang="en-US" sz="2800" dirty="0"/>
              <a:t>The goal is for God’s people to be </a:t>
            </a:r>
            <a:r>
              <a:rPr lang="en-US" sz="2800" b="1" u="sng" dirty="0"/>
              <a:t>prepared</a:t>
            </a:r>
            <a:r>
              <a:rPr lang="en-US" sz="2800" dirty="0"/>
              <a:t> or equipped for doing works of service.</a:t>
            </a:r>
          </a:p>
          <a:p>
            <a:r>
              <a:rPr lang="en-US" sz="2800" dirty="0"/>
              <a:t>In Matthew 4:21 James and John were </a:t>
            </a:r>
            <a:r>
              <a:rPr lang="en-US" sz="2800" b="1" u="sng" dirty="0"/>
              <a:t>mending</a:t>
            </a:r>
            <a:r>
              <a:rPr lang="en-US" sz="2800" dirty="0"/>
              <a:t> their nets.  They were mending their nets, so the nets would be able to do what the nets were built to do, catch fish.</a:t>
            </a:r>
          </a:p>
          <a:p>
            <a:r>
              <a:rPr lang="en-US" sz="2800" dirty="0"/>
              <a:t>In Luke 6:40 Jesus says that those who are </a:t>
            </a:r>
            <a:r>
              <a:rPr lang="en-US" sz="2800" b="1" u="sng" dirty="0"/>
              <a:t>made perfect</a:t>
            </a:r>
            <a:r>
              <a:rPr lang="en-US" sz="2800" dirty="0"/>
              <a:t> are like their master.</a:t>
            </a:r>
          </a:p>
          <a:p>
            <a:r>
              <a:rPr lang="en-US" sz="2800" dirty="0"/>
              <a:t>In Hebrews 11:3 we are told that the worlds were </a:t>
            </a:r>
            <a:r>
              <a:rPr lang="en-US" sz="2800" b="1" u="sng" dirty="0"/>
              <a:t>framed</a:t>
            </a:r>
            <a:r>
              <a:rPr lang="en-US" sz="2800" dirty="0"/>
              <a:t> by the word of God.</a:t>
            </a:r>
          </a:p>
          <a:p>
            <a:endParaRPr lang="en-US" dirty="0"/>
          </a:p>
        </p:txBody>
      </p:sp>
    </p:spTree>
    <p:extLst>
      <p:ext uri="{BB962C8B-B14F-4D97-AF65-F5344CB8AC3E}">
        <p14:creationId xmlns:p14="http://schemas.microsoft.com/office/powerpoint/2010/main" val="112169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Equipped and Being Equipped</a:t>
            </a:r>
          </a:p>
        </p:txBody>
      </p:sp>
      <p:sp>
        <p:nvSpPr>
          <p:cNvPr id="3" name="Content Placeholder 2"/>
          <p:cNvSpPr>
            <a:spLocks noGrp="1"/>
          </p:cNvSpPr>
          <p:nvPr>
            <p:ph idx="1"/>
          </p:nvPr>
        </p:nvSpPr>
        <p:spPr>
          <a:xfrm>
            <a:off x="457200" y="1417638"/>
            <a:ext cx="8229600" cy="4708525"/>
          </a:xfrm>
        </p:spPr>
        <p:txBody>
          <a:bodyPr/>
          <a:lstStyle/>
          <a:p>
            <a:r>
              <a:rPr lang="en-US" dirty="0"/>
              <a:t>God knew the works He wanted His people to do </a:t>
            </a:r>
            <a:r>
              <a:rPr lang="en-US" b="1" u="sng" dirty="0"/>
              <a:t>before</a:t>
            </a:r>
            <a:r>
              <a:rPr lang="en-US" dirty="0"/>
              <a:t> the foundation of the world.</a:t>
            </a:r>
          </a:p>
          <a:p>
            <a:r>
              <a:rPr lang="en-US" dirty="0"/>
              <a:t>We have been created for good works, and we are together as a local fellowship, in part, to </a:t>
            </a:r>
            <a:r>
              <a:rPr lang="en-US" b="1" u="sng" dirty="0"/>
              <a:t>motivate</a:t>
            </a:r>
            <a:r>
              <a:rPr lang="en-US" dirty="0"/>
              <a:t> and prepare one another to do those good works.</a:t>
            </a:r>
          </a:p>
          <a:p>
            <a:endParaRPr lang="en-US" dirty="0"/>
          </a:p>
        </p:txBody>
      </p:sp>
    </p:spTree>
    <p:extLst>
      <p:ext uri="{BB962C8B-B14F-4D97-AF65-F5344CB8AC3E}">
        <p14:creationId xmlns:p14="http://schemas.microsoft.com/office/powerpoint/2010/main" val="272348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Equipped and Being Equipped</a:t>
            </a:r>
          </a:p>
        </p:txBody>
      </p:sp>
      <p:sp>
        <p:nvSpPr>
          <p:cNvPr id="3" name="Content Placeholder 2"/>
          <p:cNvSpPr>
            <a:spLocks noGrp="1"/>
          </p:cNvSpPr>
          <p:nvPr>
            <p:ph idx="1"/>
          </p:nvPr>
        </p:nvSpPr>
        <p:spPr>
          <a:xfrm>
            <a:off x="457200" y="1417638"/>
            <a:ext cx="8229600" cy="4708525"/>
          </a:xfrm>
        </p:spPr>
        <p:txBody>
          <a:bodyPr/>
          <a:lstStyle/>
          <a:p>
            <a:r>
              <a:rPr lang="en-US" b="1" u="sng" dirty="0"/>
              <a:t>Every</a:t>
            </a:r>
            <a:r>
              <a:rPr lang="en-US" dirty="0"/>
              <a:t> one of us should do what we can to build up the body of Christ.</a:t>
            </a:r>
          </a:p>
          <a:p>
            <a:r>
              <a:rPr lang="en-US" dirty="0"/>
              <a:t>We edify the body when we </a:t>
            </a:r>
            <a:r>
              <a:rPr lang="en-US" b="1" u="sng" dirty="0"/>
              <a:t>serve</a:t>
            </a:r>
            <a:r>
              <a:rPr lang="en-US" dirty="0"/>
              <a:t> the body, </a:t>
            </a:r>
            <a:r>
              <a:rPr lang="en-US" b="1" u="sng" dirty="0"/>
              <a:t>teach</a:t>
            </a:r>
            <a:r>
              <a:rPr lang="en-US" dirty="0"/>
              <a:t> the body, edify individual members of the body, and when we </a:t>
            </a:r>
            <a:r>
              <a:rPr lang="en-US" b="1" u="sng" dirty="0"/>
              <a:t>speak</a:t>
            </a:r>
            <a:r>
              <a:rPr lang="en-US" dirty="0"/>
              <a:t> edifying words.</a:t>
            </a:r>
          </a:p>
          <a:p>
            <a:endParaRPr lang="en-US" dirty="0"/>
          </a:p>
        </p:txBody>
      </p:sp>
    </p:spTree>
    <p:extLst>
      <p:ext uri="{BB962C8B-B14F-4D97-AF65-F5344CB8AC3E}">
        <p14:creationId xmlns:p14="http://schemas.microsoft.com/office/powerpoint/2010/main" val="128349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The Results</a:t>
            </a:r>
          </a:p>
        </p:txBody>
      </p:sp>
      <p:sp>
        <p:nvSpPr>
          <p:cNvPr id="3" name="Content Placeholder 2"/>
          <p:cNvSpPr>
            <a:spLocks noGrp="1"/>
          </p:cNvSpPr>
          <p:nvPr>
            <p:ph idx="1"/>
          </p:nvPr>
        </p:nvSpPr>
        <p:spPr>
          <a:xfrm>
            <a:off x="457200" y="1417638"/>
            <a:ext cx="8229600" cy="4708525"/>
          </a:xfrm>
        </p:spPr>
        <p:txBody>
          <a:bodyPr/>
          <a:lstStyle/>
          <a:p>
            <a:r>
              <a:rPr lang="en-US" sz="2800" dirty="0"/>
              <a:t>We all need to come to the </a:t>
            </a:r>
            <a:r>
              <a:rPr lang="en-US" sz="2800" b="1" u="sng" dirty="0"/>
              <a:t>unity</a:t>
            </a:r>
            <a:r>
              <a:rPr lang="en-US" sz="2800" dirty="0"/>
              <a:t> of the faith.</a:t>
            </a:r>
          </a:p>
          <a:p>
            <a:r>
              <a:rPr lang="en-US" sz="2800" dirty="0"/>
              <a:t>We all need to come to a </a:t>
            </a:r>
            <a:r>
              <a:rPr lang="en-US" sz="2800" b="1" u="sng" dirty="0"/>
              <a:t>knowledge</a:t>
            </a:r>
            <a:r>
              <a:rPr lang="en-US" sz="2800" dirty="0"/>
              <a:t> of the Son of God.</a:t>
            </a:r>
          </a:p>
          <a:p>
            <a:r>
              <a:rPr lang="en-US" sz="2800" dirty="0"/>
              <a:t>We all need grow toward becoming a </a:t>
            </a:r>
            <a:r>
              <a:rPr lang="en-US" sz="2800" b="1" u="sng" dirty="0"/>
              <a:t>perfect</a:t>
            </a:r>
            <a:r>
              <a:rPr lang="en-US" sz="2800" dirty="0"/>
              <a:t> man.</a:t>
            </a:r>
          </a:p>
          <a:p>
            <a:r>
              <a:rPr lang="en-US" sz="2800" dirty="0"/>
              <a:t>We all need to come to the measure of the stature of the </a:t>
            </a:r>
            <a:r>
              <a:rPr lang="en-US" sz="2800" b="1" u="sng" dirty="0"/>
              <a:t>fullness</a:t>
            </a:r>
            <a:r>
              <a:rPr lang="en-US" sz="2800" dirty="0"/>
              <a:t> of Christ.</a:t>
            </a:r>
          </a:p>
          <a:p>
            <a:r>
              <a:rPr lang="en-US" sz="2800" dirty="0"/>
              <a:t>We all need to come to a point where we are not </a:t>
            </a:r>
            <a:r>
              <a:rPr lang="en-US" sz="2800" b="1" u="sng" dirty="0"/>
              <a:t>easily</a:t>
            </a:r>
            <a:r>
              <a:rPr lang="en-US" sz="2800" dirty="0"/>
              <a:t> tricked by men preaching false doctrine.</a:t>
            </a:r>
          </a:p>
          <a:p>
            <a:endParaRPr lang="en-US" dirty="0"/>
          </a:p>
        </p:txBody>
      </p:sp>
    </p:spTree>
    <p:extLst>
      <p:ext uri="{BB962C8B-B14F-4D97-AF65-F5344CB8AC3E}">
        <p14:creationId xmlns:p14="http://schemas.microsoft.com/office/powerpoint/2010/main" val="409258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The Results</a:t>
            </a:r>
          </a:p>
        </p:txBody>
      </p:sp>
      <p:sp>
        <p:nvSpPr>
          <p:cNvPr id="3" name="Content Placeholder 2"/>
          <p:cNvSpPr>
            <a:spLocks noGrp="1"/>
          </p:cNvSpPr>
          <p:nvPr>
            <p:ph idx="1"/>
          </p:nvPr>
        </p:nvSpPr>
        <p:spPr>
          <a:xfrm>
            <a:off x="457200" y="1417638"/>
            <a:ext cx="8229600" cy="4708525"/>
          </a:xfrm>
        </p:spPr>
        <p:txBody>
          <a:bodyPr/>
          <a:lstStyle/>
          <a:p>
            <a:r>
              <a:rPr lang="en-US" sz="2800" dirty="0"/>
              <a:t>Paul knew that Satan was going to try and influence this church by allowing </a:t>
            </a:r>
            <a:r>
              <a:rPr lang="en-US" sz="2800" b="1" u="sng" dirty="0"/>
              <a:t>false</a:t>
            </a:r>
            <a:r>
              <a:rPr lang="en-US" sz="2800" dirty="0"/>
              <a:t> teachers to enter the church and draw Saints </a:t>
            </a:r>
            <a:r>
              <a:rPr lang="en-US" sz="2800" b="1" u="sng" dirty="0"/>
              <a:t>away</a:t>
            </a:r>
            <a:r>
              <a:rPr lang="en-US" sz="2800" dirty="0"/>
              <a:t> from the truth.  </a:t>
            </a:r>
          </a:p>
          <a:p>
            <a:r>
              <a:rPr lang="en-US" sz="2800" dirty="0"/>
              <a:t>Elymas was attempting to turn Sergius Paulus away from the </a:t>
            </a:r>
            <a:r>
              <a:rPr lang="en-US" sz="2800" b="1" u="sng" dirty="0"/>
              <a:t>faith</a:t>
            </a:r>
            <a:r>
              <a:rPr lang="en-US" sz="2800" dirty="0"/>
              <a:t>. Remember that in Ephesians 4:14 we are told to come to the unity of the faith.</a:t>
            </a:r>
          </a:p>
          <a:p>
            <a:r>
              <a:rPr lang="en-US" sz="2800" dirty="0"/>
              <a:t>What was it that persuaded Sergius Paulus?  The miracle helped, but it was the </a:t>
            </a:r>
            <a:r>
              <a:rPr lang="en-US" sz="2800" b="1" u="sng" dirty="0"/>
              <a:t>teaching</a:t>
            </a:r>
            <a:r>
              <a:rPr lang="en-US" sz="2800" dirty="0"/>
              <a:t> of the Lord that astonished him.  </a:t>
            </a:r>
          </a:p>
          <a:p>
            <a:endParaRPr lang="en-US" dirty="0"/>
          </a:p>
        </p:txBody>
      </p:sp>
    </p:spTree>
    <p:extLst>
      <p:ext uri="{BB962C8B-B14F-4D97-AF65-F5344CB8AC3E}">
        <p14:creationId xmlns:p14="http://schemas.microsoft.com/office/powerpoint/2010/main" val="26286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107813</TotalTime>
  <Words>896</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PowerPoint Presentation</vt:lpstr>
      <vt:lpstr>The Letter to the Ephesians  Ephesians 4:11-16  Equipping the Saints</vt:lpstr>
      <vt:lpstr>Points to Consider</vt:lpstr>
      <vt:lpstr>Equipped and Being Equipped</vt:lpstr>
      <vt:lpstr>Equipped and Being Equipped</vt:lpstr>
      <vt:lpstr>Equipped and Being Equipped</vt:lpstr>
      <vt:lpstr>Equipped and Being Equipped</vt:lpstr>
      <vt:lpstr>The Results</vt:lpstr>
      <vt:lpstr>The Results</vt:lpstr>
      <vt:lpstr>The Results</vt:lpstr>
      <vt:lpstr>How</vt:lpstr>
      <vt:lpstr>How</vt:lpstr>
      <vt:lpstr>How</vt:lpstr>
      <vt:lpstr>How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98</cp:revision>
  <cp:lastPrinted>2017-11-26T11:49:39Z</cp:lastPrinted>
  <dcterms:created xsi:type="dcterms:W3CDTF">2017-01-05T18:31:03Z</dcterms:created>
  <dcterms:modified xsi:type="dcterms:W3CDTF">2017-12-03T13:20:03Z</dcterms:modified>
</cp:coreProperties>
</file>