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9" r:id="rId4"/>
    <p:sldId id="258" r:id="rId5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4ED8F7-18A2-425B-BABA-DF62375232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6E5607-440C-4FC0-8D1C-0ABF831426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1E89C-96CB-4832-A850-C36E4E0503ED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8E0A58-2935-46AD-AEB2-9BC41161AB3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9A8EEE-567E-4109-9DD1-F1540A78C8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C9218-FD5B-439C-BCE5-A941D008A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31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C963C-F03D-48AA-B3F8-C32F7398A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FCD65F-3563-471A-8294-26FE7FB34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A6DFB-A9C8-4AA1-B948-BFE3550ED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83AE4-CD4F-4A71-86C6-9536B43B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1CC6-D2FE-4F0B-AF34-8265CD3C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1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318ED-9853-4A07-83F0-682C11A06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8E635-4E9A-44BC-A2B9-348589C19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D458D-86EA-4812-9FC8-1746C5CDD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46152-E07E-4A7C-A9DB-72DCCF76C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8CF34-25D6-4FB0-976E-4A4D9E4CB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2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1E8E1A-3199-432F-BEBC-9ADC31E7A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7F908C-718F-409E-BCBF-2AB406D18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C40CE-34B2-4D6F-89E4-267ED4946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3040E-9215-4BD3-9301-9F83DBD54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B992D-74C4-4EB3-A62C-2FD399722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6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13C59-0384-4046-9AF9-579D8AF89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F01FC-3C5E-4988-984D-DCC9E33F6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721B7-FFC1-41EB-AF04-80D5FDAD9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B2B8C-4EB3-441B-89CD-E3A3E3466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E2A6A-7825-42CC-B204-B07CADE9C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5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15EF5-CA6E-4DA6-9480-7CB64EF17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D884E2-9764-4DD0-AD29-956188CF2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77ACA-BC17-4A2A-9496-918C0714B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2F3EF-437C-406B-899C-8C8A62B09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F7C72-048C-4DCC-B3F1-3543EE728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1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8A1AD-C1C8-4E82-A1B6-1614A503D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19107-86E7-4946-B2BC-E57AE3CBCE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775F6-D28C-4903-A063-D5E1CFBBB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97626E-F4E1-4783-A968-B4D40F832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488A1-D636-451E-9682-5913510CE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D2FF4-91CC-4CAE-9F04-6440EFF7D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9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25FAD-5EDC-4C33-9DC3-758681857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E5E96-067A-4403-BF73-6E56228ED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7E1715-C837-415E-B630-DF1BF9470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F7EC4-518A-4183-9DD0-EAF77A713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C2B864-E35B-469B-9173-3BD56395F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C71E49-E2A7-4657-8025-DB5F8BBE3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6BE001-B2D2-4F49-AA62-183A4E8C9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8EB423-5084-4AB9-A7E8-2D5F514A4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1A605-E3AE-4F86-A752-8F6ABE2B5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2DC1C7-5040-4AD2-8F06-EAFD3EC4C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3877EF-A744-4808-96B2-90948FF5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A24E32-9567-4E5A-A2A5-94375041A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6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003E63-F4A2-471A-BC64-AB645FF6F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3A91AA-97B2-4891-9631-473E43CD9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991C2-6085-4556-B360-D8ACE2F26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7DA71-712A-4753-8428-682671EB9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9EB85-E5B2-455F-9461-CEC1CF740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00C23D-BE88-4740-AD1F-1A9AE8B6E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B93D55-3998-4912-9914-51C21A5AE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D9719-C273-4FF6-9889-BEE407E3F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73F5A-EF7D-478D-AA21-805DF012E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C1A09-6B19-42B4-BC7E-7A2600E9A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D72A86-B0A5-4ABB-9C18-17BBCF716B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60788-A9FD-41F0-B6AD-4566E5D42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BDC00B-3D33-4313-8F2B-10B451DFD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BA80B-D11A-41BC-A222-F4583CFC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E59D9-A975-4719-A127-28ABE50B4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8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07F146-84B6-42B9-A6AC-EC7B3DCA0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0E7BC-9BBF-4DCB-B4DE-8F07F6845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4F01E-B6D0-4037-A63B-2EDD4A295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AB0A5-E8C5-4C1D-A546-515A2DCA94C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BDD97-2CBC-4CF1-86ED-1B6A656838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C5945-1832-4442-8A13-02164504D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1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5EF88-5479-4298-B7E8-C9B82DEDFC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First Principles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C4BA3-9969-461F-B576-DF930D9EF9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Priorities</a:t>
            </a:r>
          </a:p>
        </p:txBody>
      </p:sp>
    </p:spTree>
    <p:extLst>
      <p:ext uri="{BB962C8B-B14F-4D97-AF65-F5344CB8AC3E}">
        <p14:creationId xmlns:p14="http://schemas.microsoft.com/office/powerpoint/2010/main" val="2529625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7C37E-ABAA-4879-9440-6443E579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Establishing Your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109C6-678D-4ECD-B9A8-601245B5A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 6:13-22</a:t>
            </a:r>
          </a:p>
          <a:p>
            <a:r>
              <a:rPr lang="en-US" dirty="0"/>
              <a:t>Gen 19:12-14</a:t>
            </a:r>
          </a:p>
          <a:p>
            <a:r>
              <a:rPr lang="en-US" dirty="0"/>
              <a:t>Luke 12:13-21</a:t>
            </a:r>
          </a:p>
          <a:p>
            <a:r>
              <a:rPr lang="en-US" dirty="0"/>
              <a:t>Matthew 6:31-33</a:t>
            </a:r>
          </a:p>
          <a:p>
            <a:r>
              <a:rPr lang="en-US" dirty="0"/>
              <a:t>Colossians 3:1-4</a:t>
            </a:r>
          </a:p>
          <a:p>
            <a:r>
              <a:rPr lang="en-US" dirty="0"/>
              <a:t>1 Peter 2:9-12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56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7C37E-ABAA-4879-9440-6443E579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Live by Your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109C6-678D-4ECD-B9A8-601245B5A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Acts 2:40-47</a:t>
            </a:r>
          </a:p>
          <a:p>
            <a:r>
              <a:rPr lang="en-US" dirty="0" err="1"/>
              <a:t>Eph</a:t>
            </a:r>
            <a:r>
              <a:rPr lang="en-US" dirty="0"/>
              <a:t> 5:28</a:t>
            </a:r>
          </a:p>
          <a:p>
            <a:r>
              <a:rPr lang="en-US" dirty="0" err="1"/>
              <a:t>Eph</a:t>
            </a:r>
            <a:r>
              <a:rPr lang="en-US" dirty="0"/>
              <a:t> 5:33</a:t>
            </a:r>
          </a:p>
          <a:p>
            <a:r>
              <a:rPr lang="en-US" dirty="0" err="1"/>
              <a:t>Eph</a:t>
            </a:r>
            <a:r>
              <a:rPr lang="en-US" dirty="0"/>
              <a:t> 6:1-4</a:t>
            </a:r>
          </a:p>
          <a:p>
            <a:r>
              <a:rPr lang="en-US" dirty="0"/>
              <a:t>1 Tim 5:8</a:t>
            </a:r>
          </a:p>
          <a:p>
            <a:r>
              <a:rPr lang="en-US" dirty="0" err="1"/>
              <a:t>Eph</a:t>
            </a:r>
            <a:r>
              <a:rPr lang="en-US" dirty="0"/>
              <a:t> 4:28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45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FB3501B-0641-4D91-ABEC-262088298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523" y="923637"/>
            <a:ext cx="11132086" cy="499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86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36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First Principles</vt:lpstr>
      <vt:lpstr>Establishing Your Priorities</vt:lpstr>
      <vt:lpstr>Live by Your Priorities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Principles</dc:title>
  <dc:creator>Dwayne Gandy</dc:creator>
  <cp:lastModifiedBy>Dwayne Gandy</cp:lastModifiedBy>
  <cp:revision>9</cp:revision>
  <cp:lastPrinted>2017-11-19T20:28:57Z</cp:lastPrinted>
  <dcterms:created xsi:type="dcterms:W3CDTF">2017-11-05T19:36:41Z</dcterms:created>
  <dcterms:modified xsi:type="dcterms:W3CDTF">2017-11-19T20:29:47Z</dcterms:modified>
</cp:coreProperties>
</file>