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91" r:id="rId2"/>
    <p:sldId id="293" r:id="rId3"/>
    <p:sldId id="294" r:id="rId4"/>
    <p:sldId id="305" r:id="rId5"/>
    <p:sldId id="295" r:id="rId6"/>
    <p:sldId id="296" r:id="rId7"/>
    <p:sldId id="297" r:id="rId8"/>
    <p:sldId id="298" r:id="rId9"/>
    <p:sldId id="299" r:id="rId10"/>
    <p:sldId id="300" r:id="rId11"/>
    <p:sldId id="301" r:id="rId12"/>
    <p:sldId id="302" r:id="rId13"/>
    <p:sldId id="303" r:id="rId14"/>
    <p:sldId id="304" r:id="rId1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11/26/2017</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11/26/2017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81000" y="304800"/>
            <a:ext cx="8077200" cy="5663089"/>
          </a:xfrm>
          <a:prstGeom prst="rect">
            <a:avLst/>
          </a:prstGeom>
          <a:noFill/>
          <a:ln w="9525">
            <a:noFill/>
            <a:miter lim="800000"/>
            <a:headEnd/>
            <a:tailEnd/>
          </a:ln>
        </p:spPr>
        <p:txBody>
          <a:bodyPr>
            <a:spAutoFit/>
          </a:bodyPr>
          <a:lstStyle/>
          <a:p>
            <a:pPr algn="just"/>
            <a:r>
              <a:rPr lang="en-US" sz="3000" b="1" dirty="0" err="1"/>
              <a:t>Eph</a:t>
            </a:r>
            <a:r>
              <a:rPr lang="en-US" sz="3000" b="1" dirty="0"/>
              <a:t> 4:1-6  I, therefore, the prisoner of the Lord, beseech you to walk worthy of the calling with which you were called, 2 with all lowliness and gentleness, with longsuffering, bearing with one another in love, 3 endeavoring to keep the unity of the Spirit in the bond of peace. 4 There is one body and one Spirit, just as you were called in one hope of your calling; 5 one Lord, one faith, one baptism; 6 one God and Father of all, who is above all, and through all, and in you all.</a:t>
            </a:r>
            <a:r>
              <a:rPr lang="en-US" sz="3200" b="1" dirty="0"/>
              <a:t>  </a:t>
            </a:r>
            <a:r>
              <a:rPr lang="en-US" sz="1600" b="1" dirty="0"/>
              <a:t>NKJV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Attitude Worthy of Unity</a:t>
            </a:r>
          </a:p>
        </p:txBody>
      </p:sp>
      <p:sp>
        <p:nvSpPr>
          <p:cNvPr id="3" name="Content Placeholder 2"/>
          <p:cNvSpPr>
            <a:spLocks noGrp="1"/>
          </p:cNvSpPr>
          <p:nvPr>
            <p:ph idx="1"/>
          </p:nvPr>
        </p:nvSpPr>
        <p:spPr>
          <a:xfrm>
            <a:off x="457200" y="1417638"/>
            <a:ext cx="8229600" cy="4708525"/>
          </a:xfrm>
        </p:spPr>
        <p:txBody>
          <a:bodyPr/>
          <a:lstStyle/>
          <a:p>
            <a:r>
              <a:rPr lang="en-US" dirty="0"/>
              <a:t>Paul is going to spend the next three chapters showing us how we walk worthy of our calling.  </a:t>
            </a:r>
          </a:p>
          <a:p>
            <a:r>
              <a:rPr lang="en-US" dirty="0"/>
              <a:t>It starts with an attitude of </a:t>
            </a:r>
            <a:r>
              <a:rPr lang="en-US" b="1" u="sng" dirty="0"/>
              <a:t>lowliness</a:t>
            </a:r>
            <a:r>
              <a:rPr lang="en-US" dirty="0"/>
              <a:t> and gentleness.</a:t>
            </a:r>
          </a:p>
          <a:p>
            <a:r>
              <a:rPr lang="en-US" dirty="0"/>
              <a:t>It carries with it the idea of </a:t>
            </a:r>
            <a:r>
              <a:rPr lang="en-US" b="1" u="sng" dirty="0"/>
              <a:t>thinking</a:t>
            </a:r>
            <a:r>
              <a:rPr lang="en-US" dirty="0"/>
              <a:t> in a humble way about ourselves. </a:t>
            </a:r>
          </a:p>
          <a:p>
            <a:r>
              <a:rPr lang="en-US" dirty="0"/>
              <a:t>Paul was a great example to the Ephesians with regards to </a:t>
            </a:r>
            <a:r>
              <a:rPr lang="en-US" b="1" u="sng" dirty="0"/>
              <a:t>humility</a:t>
            </a:r>
            <a:r>
              <a:rPr lang="en-US" dirty="0"/>
              <a:t>.</a:t>
            </a:r>
          </a:p>
        </p:txBody>
      </p:sp>
    </p:spTree>
    <p:extLst>
      <p:ext uri="{BB962C8B-B14F-4D97-AF65-F5344CB8AC3E}">
        <p14:creationId xmlns:p14="http://schemas.microsoft.com/office/powerpoint/2010/main" val="69489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Attitude Worthy of Unity</a:t>
            </a:r>
          </a:p>
        </p:txBody>
      </p:sp>
      <p:sp>
        <p:nvSpPr>
          <p:cNvPr id="3" name="Content Placeholder 2"/>
          <p:cNvSpPr>
            <a:spLocks noGrp="1"/>
          </p:cNvSpPr>
          <p:nvPr>
            <p:ph idx="1"/>
          </p:nvPr>
        </p:nvSpPr>
        <p:spPr>
          <a:xfrm>
            <a:off x="457200" y="1417638"/>
            <a:ext cx="8229600" cy="4708525"/>
          </a:xfrm>
        </p:spPr>
        <p:txBody>
          <a:bodyPr/>
          <a:lstStyle/>
          <a:p>
            <a:r>
              <a:rPr lang="en-US" dirty="0"/>
              <a:t>Bearing with one another carries with it the idea of putting up with other people who think, and act </a:t>
            </a:r>
            <a:r>
              <a:rPr lang="en-US" b="1" u="sng" dirty="0"/>
              <a:t>differently</a:t>
            </a:r>
            <a:r>
              <a:rPr lang="en-US" dirty="0"/>
              <a:t> than you do.</a:t>
            </a:r>
          </a:p>
          <a:p>
            <a:r>
              <a:rPr lang="en-US" dirty="0"/>
              <a:t>Meek and gentle people do not live at the mercy of the unbearable.  God says to warn the person who stirs up division two times, then have </a:t>
            </a:r>
            <a:r>
              <a:rPr lang="en-US" b="1" u="sng" dirty="0"/>
              <a:t>nothing</a:t>
            </a:r>
            <a:r>
              <a:rPr lang="en-US" dirty="0"/>
              <a:t> more to do with them.</a:t>
            </a:r>
          </a:p>
          <a:p>
            <a:endParaRPr lang="en-US" dirty="0"/>
          </a:p>
        </p:txBody>
      </p:sp>
    </p:spTree>
    <p:extLst>
      <p:ext uri="{BB962C8B-B14F-4D97-AF65-F5344CB8AC3E}">
        <p14:creationId xmlns:p14="http://schemas.microsoft.com/office/powerpoint/2010/main" val="182929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Attitude Worthy of Unity</a:t>
            </a:r>
          </a:p>
        </p:txBody>
      </p:sp>
      <p:sp>
        <p:nvSpPr>
          <p:cNvPr id="3" name="Content Placeholder 2"/>
          <p:cNvSpPr>
            <a:spLocks noGrp="1"/>
          </p:cNvSpPr>
          <p:nvPr>
            <p:ph idx="1"/>
          </p:nvPr>
        </p:nvSpPr>
        <p:spPr>
          <a:xfrm>
            <a:off x="457200" y="1417638"/>
            <a:ext cx="8229600" cy="4708525"/>
          </a:xfrm>
        </p:spPr>
        <p:txBody>
          <a:bodyPr/>
          <a:lstStyle/>
          <a:p>
            <a:r>
              <a:rPr lang="en-US" dirty="0"/>
              <a:t>We should be </a:t>
            </a:r>
            <a:r>
              <a:rPr lang="en-US" b="1" u="sng" dirty="0"/>
              <a:t>diligent</a:t>
            </a:r>
            <a:r>
              <a:rPr lang="en-US" dirty="0"/>
              <a:t> and make every effort we can to keep the unity of the Spirit in the bond of peace.</a:t>
            </a:r>
          </a:p>
          <a:p>
            <a:r>
              <a:rPr lang="en-US" dirty="0"/>
              <a:t>We should do everything we can to live peaceably with </a:t>
            </a:r>
            <a:r>
              <a:rPr lang="en-US" b="1" u="sng" dirty="0"/>
              <a:t>all</a:t>
            </a:r>
            <a:r>
              <a:rPr lang="en-US" dirty="0"/>
              <a:t> men.</a:t>
            </a:r>
          </a:p>
          <a:p>
            <a:endParaRPr lang="en-US" dirty="0"/>
          </a:p>
        </p:txBody>
      </p:sp>
    </p:spTree>
    <p:extLst>
      <p:ext uri="{BB962C8B-B14F-4D97-AF65-F5344CB8AC3E}">
        <p14:creationId xmlns:p14="http://schemas.microsoft.com/office/powerpoint/2010/main" val="3777335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Belief Worthy of Unity</a:t>
            </a:r>
          </a:p>
        </p:txBody>
      </p:sp>
      <p:sp>
        <p:nvSpPr>
          <p:cNvPr id="3" name="Content Placeholder 2"/>
          <p:cNvSpPr>
            <a:spLocks noGrp="1"/>
          </p:cNvSpPr>
          <p:nvPr>
            <p:ph idx="1"/>
          </p:nvPr>
        </p:nvSpPr>
        <p:spPr>
          <a:xfrm>
            <a:off x="457200" y="1417638"/>
            <a:ext cx="8229600" cy="4708525"/>
          </a:xfrm>
        </p:spPr>
        <p:txBody>
          <a:bodyPr/>
          <a:lstStyle/>
          <a:p>
            <a:r>
              <a:rPr lang="en-US" sz="2800" dirty="0"/>
              <a:t>The body of Christ is the church.  There is only </a:t>
            </a:r>
            <a:r>
              <a:rPr lang="en-US" sz="2800" b="1" u="sng" dirty="0"/>
              <a:t>one</a:t>
            </a:r>
            <a:r>
              <a:rPr lang="en-US" sz="2800" dirty="0"/>
              <a:t> universal church.</a:t>
            </a:r>
          </a:p>
          <a:p>
            <a:r>
              <a:rPr lang="en-US" sz="2800" dirty="0"/>
              <a:t>One of the points that Paul is making regarding unity is that we are all part of the </a:t>
            </a:r>
            <a:r>
              <a:rPr lang="en-US" sz="2800" b="1" u="sng" dirty="0"/>
              <a:t>same</a:t>
            </a:r>
            <a:r>
              <a:rPr lang="en-US" sz="2800" dirty="0"/>
              <a:t> body, we are led by the same Spirit, we are anchored by the same hope, we serve the same Lord, we have been convinced by the same truth, we have been baptized under the same </a:t>
            </a:r>
            <a:r>
              <a:rPr lang="en-US" sz="2800" b="1" u="sng" dirty="0"/>
              <a:t>authority</a:t>
            </a:r>
            <a:r>
              <a:rPr lang="en-US" sz="2800" dirty="0"/>
              <a:t>, and we </a:t>
            </a:r>
            <a:r>
              <a:rPr lang="en-US" sz="2800" b="1" u="sng" dirty="0"/>
              <a:t>submit</a:t>
            </a:r>
            <a:r>
              <a:rPr lang="en-US" sz="2800" dirty="0"/>
              <a:t> to the same God who is Father to all of us.</a:t>
            </a:r>
          </a:p>
          <a:p>
            <a:endParaRPr lang="en-US" dirty="0"/>
          </a:p>
        </p:txBody>
      </p:sp>
    </p:spTree>
    <p:extLst>
      <p:ext uri="{BB962C8B-B14F-4D97-AF65-F5344CB8AC3E}">
        <p14:creationId xmlns:p14="http://schemas.microsoft.com/office/powerpoint/2010/main" val="42479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E0ED-6365-4D73-A0BA-CDBE2B1FACC7}"/>
              </a:ext>
            </a:extLst>
          </p:cNvPr>
          <p:cNvSpPr>
            <a:spLocks noGrp="1"/>
          </p:cNvSpPr>
          <p:nvPr>
            <p:ph type="title"/>
          </p:nvPr>
        </p:nvSpPr>
        <p:spPr/>
        <p:txBody>
          <a:bodyPr/>
          <a:lstStyle/>
          <a:p>
            <a:r>
              <a:rPr lang="en-US" dirty="0"/>
              <a:t>Practical Application</a:t>
            </a:r>
          </a:p>
        </p:txBody>
      </p:sp>
      <p:sp>
        <p:nvSpPr>
          <p:cNvPr id="3" name="Content Placeholder 2">
            <a:extLst>
              <a:ext uri="{FF2B5EF4-FFF2-40B4-BE49-F238E27FC236}">
                <a16:creationId xmlns:a16="http://schemas.microsoft.com/office/drawing/2014/main" id="{162F6DA4-0802-4120-91C8-3B8EE4B36943}"/>
              </a:ext>
            </a:extLst>
          </p:cNvPr>
          <p:cNvSpPr>
            <a:spLocks noGrp="1"/>
          </p:cNvSpPr>
          <p:nvPr>
            <p:ph idx="1"/>
          </p:nvPr>
        </p:nvSpPr>
        <p:spPr/>
        <p:txBody>
          <a:bodyPr/>
          <a:lstStyle/>
          <a:p>
            <a:r>
              <a:rPr lang="en-US" dirty="0"/>
              <a:t>Pick one relationship this week and improve it.</a:t>
            </a:r>
          </a:p>
        </p:txBody>
      </p:sp>
    </p:spTree>
    <p:extLst>
      <p:ext uri="{BB962C8B-B14F-4D97-AF65-F5344CB8AC3E}">
        <p14:creationId xmlns:p14="http://schemas.microsoft.com/office/powerpoint/2010/main" val="142685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The Letter to the Ephesians</a:t>
            </a:r>
            <a:br>
              <a:rPr lang="en-US" b="1" dirty="0"/>
            </a:br>
            <a:br>
              <a:rPr lang="en-US" b="1" dirty="0"/>
            </a:br>
            <a:r>
              <a:rPr lang="en-US" sz="4000" b="1" dirty="0" err="1"/>
              <a:t>Ephesians</a:t>
            </a:r>
            <a:r>
              <a:rPr lang="en-US" sz="4000" b="1" dirty="0"/>
              <a:t> 4:1-6</a:t>
            </a:r>
            <a:br>
              <a:rPr lang="en-US" sz="4000" b="1" dirty="0"/>
            </a:br>
            <a:br>
              <a:rPr lang="en-US" sz="4000" b="1" dirty="0"/>
            </a:br>
            <a:r>
              <a:rPr lang="en-US" sz="4000" b="1" dirty="0"/>
              <a:t>Walk Worthy of Your </a:t>
            </a:r>
            <a:r>
              <a:rPr lang="en-US" sz="4000" b="1" dirty="0" err="1"/>
              <a:t>Callinggggg</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Action Worthy of our Calling</a:t>
            </a:r>
          </a:p>
          <a:p>
            <a:pPr lvl="0"/>
            <a:r>
              <a:rPr lang="en-US" dirty="0"/>
              <a:t>Attitude Worthy of Unity</a:t>
            </a:r>
          </a:p>
          <a:p>
            <a:pPr lvl="0"/>
            <a:r>
              <a:rPr lang="en-US" dirty="0"/>
              <a:t>Belief Worthy of Unity</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E0ED-6365-4D73-A0BA-CDBE2B1FACC7}"/>
              </a:ext>
            </a:extLst>
          </p:cNvPr>
          <p:cNvSpPr>
            <a:spLocks noGrp="1"/>
          </p:cNvSpPr>
          <p:nvPr>
            <p:ph type="title"/>
          </p:nvPr>
        </p:nvSpPr>
        <p:spPr/>
        <p:txBody>
          <a:bodyPr/>
          <a:lstStyle/>
          <a:p>
            <a:r>
              <a:rPr lang="en-US" dirty="0"/>
              <a:t>Practical Application</a:t>
            </a:r>
          </a:p>
        </p:txBody>
      </p:sp>
      <p:sp>
        <p:nvSpPr>
          <p:cNvPr id="3" name="Content Placeholder 2">
            <a:extLst>
              <a:ext uri="{FF2B5EF4-FFF2-40B4-BE49-F238E27FC236}">
                <a16:creationId xmlns:a16="http://schemas.microsoft.com/office/drawing/2014/main" id="{162F6DA4-0802-4120-91C8-3B8EE4B36943}"/>
              </a:ext>
            </a:extLst>
          </p:cNvPr>
          <p:cNvSpPr>
            <a:spLocks noGrp="1"/>
          </p:cNvSpPr>
          <p:nvPr>
            <p:ph idx="1"/>
          </p:nvPr>
        </p:nvSpPr>
        <p:spPr/>
        <p:txBody>
          <a:bodyPr/>
          <a:lstStyle/>
          <a:p>
            <a:r>
              <a:rPr lang="en-US" dirty="0"/>
              <a:t>Pick one relationship this week and improve it.</a:t>
            </a:r>
          </a:p>
        </p:txBody>
      </p:sp>
    </p:spTree>
    <p:extLst>
      <p:ext uri="{BB962C8B-B14F-4D97-AF65-F5344CB8AC3E}">
        <p14:creationId xmlns:p14="http://schemas.microsoft.com/office/powerpoint/2010/main" val="3889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Action Worthy of our Calling</a:t>
            </a:r>
          </a:p>
        </p:txBody>
      </p:sp>
      <p:sp>
        <p:nvSpPr>
          <p:cNvPr id="3" name="Content Placeholder 2"/>
          <p:cNvSpPr>
            <a:spLocks noGrp="1"/>
          </p:cNvSpPr>
          <p:nvPr>
            <p:ph idx="1"/>
          </p:nvPr>
        </p:nvSpPr>
        <p:spPr>
          <a:xfrm>
            <a:off x="457200" y="1417638"/>
            <a:ext cx="8229600" cy="4708525"/>
          </a:xfrm>
        </p:spPr>
        <p:txBody>
          <a:bodyPr/>
          <a:lstStyle/>
          <a:p>
            <a:pPr lvl="0"/>
            <a:r>
              <a:rPr lang="en-US" dirty="0"/>
              <a:t>They were </a:t>
            </a:r>
            <a:r>
              <a:rPr lang="en-US" b="1" u="sng" dirty="0"/>
              <a:t>blessed</a:t>
            </a:r>
            <a:r>
              <a:rPr lang="en-US" dirty="0"/>
              <a:t> with every spiritual blessing in the heavenly places (1:3).</a:t>
            </a:r>
          </a:p>
          <a:p>
            <a:pPr lvl="0"/>
            <a:r>
              <a:rPr lang="en-US" dirty="0"/>
              <a:t>They were </a:t>
            </a:r>
            <a:r>
              <a:rPr lang="en-US" b="1" u="sng" dirty="0"/>
              <a:t>chosen</a:t>
            </a:r>
            <a:r>
              <a:rPr lang="en-US" dirty="0"/>
              <a:t> before the foundation of the world (1:4).</a:t>
            </a:r>
          </a:p>
          <a:p>
            <a:pPr lvl="0"/>
            <a:r>
              <a:rPr lang="en-US" dirty="0"/>
              <a:t>They were </a:t>
            </a:r>
            <a:r>
              <a:rPr lang="en-US" b="1" u="sng" dirty="0"/>
              <a:t>adopted</a:t>
            </a:r>
            <a:r>
              <a:rPr lang="en-US" dirty="0"/>
              <a:t> as sons through Jesus Himself and have an inheritance (1:5,11).</a:t>
            </a:r>
          </a:p>
          <a:p>
            <a:pPr lvl="0"/>
            <a:r>
              <a:rPr lang="en-US" dirty="0"/>
              <a:t>They were made </a:t>
            </a:r>
            <a:r>
              <a:rPr lang="en-US" b="1" u="sng" dirty="0"/>
              <a:t>accepted</a:t>
            </a:r>
            <a:r>
              <a:rPr lang="en-US" dirty="0"/>
              <a:t> by the Beloved (1:6).</a:t>
            </a:r>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Action Worthy of our Calling</a:t>
            </a:r>
          </a:p>
        </p:txBody>
      </p:sp>
      <p:sp>
        <p:nvSpPr>
          <p:cNvPr id="3" name="Content Placeholder 2"/>
          <p:cNvSpPr>
            <a:spLocks noGrp="1"/>
          </p:cNvSpPr>
          <p:nvPr>
            <p:ph idx="1"/>
          </p:nvPr>
        </p:nvSpPr>
        <p:spPr>
          <a:xfrm>
            <a:off x="457200" y="1417638"/>
            <a:ext cx="8229600" cy="4708525"/>
          </a:xfrm>
        </p:spPr>
        <p:txBody>
          <a:bodyPr/>
          <a:lstStyle/>
          <a:p>
            <a:pPr lvl="0"/>
            <a:r>
              <a:rPr lang="en-US" dirty="0"/>
              <a:t>They were </a:t>
            </a:r>
            <a:r>
              <a:rPr lang="en-US" b="1" u="sng" dirty="0"/>
              <a:t>forgiven</a:t>
            </a:r>
            <a:r>
              <a:rPr lang="en-US" dirty="0"/>
              <a:t> and </a:t>
            </a:r>
            <a:r>
              <a:rPr lang="en-US" b="1" u="sng" dirty="0"/>
              <a:t>redeemed</a:t>
            </a:r>
            <a:r>
              <a:rPr lang="en-US" dirty="0"/>
              <a:t> (1:7).</a:t>
            </a:r>
          </a:p>
          <a:p>
            <a:pPr lvl="0"/>
            <a:r>
              <a:rPr lang="en-US" dirty="0"/>
              <a:t>They were </a:t>
            </a:r>
            <a:r>
              <a:rPr lang="en-US" b="1" u="sng" dirty="0"/>
              <a:t>resurrected</a:t>
            </a:r>
            <a:r>
              <a:rPr lang="en-US" dirty="0"/>
              <a:t> from spiritual death (2:1).</a:t>
            </a:r>
          </a:p>
          <a:p>
            <a:pPr lvl="0"/>
            <a:r>
              <a:rPr lang="en-US" dirty="0"/>
              <a:t>They were </a:t>
            </a:r>
            <a:r>
              <a:rPr lang="en-US" b="1" u="sng" dirty="0"/>
              <a:t>recipients</a:t>
            </a:r>
            <a:r>
              <a:rPr lang="en-US" dirty="0"/>
              <a:t> of grace, mercy, and salvation (2:4-10).</a:t>
            </a:r>
          </a:p>
          <a:p>
            <a:pPr lvl="0"/>
            <a:r>
              <a:rPr lang="en-US" dirty="0"/>
              <a:t>They were </a:t>
            </a:r>
            <a:r>
              <a:rPr lang="en-US" b="1" u="sng" dirty="0"/>
              <a:t>brought near</a:t>
            </a:r>
            <a:r>
              <a:rPr lang="en-US" dirty="0"/>
              <a:t> to God by the blood of Christ (2:11-13).</a:t>
            </a:r>
          </a:p>
        </p:txBody>
      </p:sp>
    </p:spTree>
    <p:extLst>
      <p:ext uri="{BB962C8B-B14F-4D97-AF65-F5344CB8AC3E}">
        <p14:creationId xmlns:p14="http://schemas.microsoft.com/office/powerpoint/2010/main" val="1996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Action Worthy of our Calling</a:t>
            </a:r>
          </a:p>
        </p:txBody>
      </p:sp>
      <p:sp>
        <p:nvSpPr>
          <p:cNvPr id="3" name="Content Placeholder 2"/>
          <p:cNvSpPr>
            <a:spLocks noGrp="1"/>
          </p:cNvSpPr>
          <p:nvPr>
            <p:ph idx="1"/>
          </p:nvPr>
        </p:nvSpPr>
        <p:spPr>
          <a:xfrm>
            <a:off x="457200" y="1417638"/>
            <a:ext cx="8229600" cy="4708525"/>
          </a:xfrm>
        </p:spPr>
        <p:txBody>
          <a:bodyPr/>
          <a:lstStyle/>
          <a:p>
            <a:pPr lvl="0"/>
            <a:r>
              <a:rPr lang="en-US" dirty="0"/>
              <a:t>They were </a:t>
            </a:r>
            <a:r>
              <a:rPr lang="en-US" b="1" u="sng" dirty="0"/>
              <a:t>citizens</a:t>
            </a:r>
            <a:r>
              <a:rPr lang="en-US" dirty="0"/>
              <a:t> and </a:t>
            </a:r>
            <a:r>
              <a:rPr lang="en-US" b="1" u="sng" dirty="0"/>
              <a:t>saints</a:t>
            </a:r>
            <a:r>
              <a:rPr lang="en-US" dirty="0"/>
              <a:t> and being built into a dwelling place of God (2:19-22).</a:t>
            </a:r>
          </a:p>
          <a:p>
            <a:pPr lvl="0"/>
            <a:r>
              <a:rPr lang="en-US" dirty="0"/>
              <a:t>They were recipients of the unsearchable riches of Christ (3:8).</a:t>
            </a:r>
          </a:p>
          <a:p>
            <a:pPr lvl="0"/>
            <a:r>
              <a:rPr lang="en-US" dirty="0"/>
              <a:t>They were blessed to have Christ dwell in their hearts and that the fulness of God dwelt in them (3:19).</a:t>
            </a:r>
          </a:p>
        </p:txBody>
      </p:sp>
    </p:spTree>
    <p:extLst>
      <p:ext uri="{BB962C8B-B14F-4D97-AF65-F5344CB8AC3E}">
        <p14:creationId xmlns:p14="http://schemas.microsoft.com/office/powerpoint/2010/main" val="71057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Action Worthy of our Calling</a:t>
            </a:r>
          </a:p>
        </p:txBody>
      </p:sp>
      <p:sp>
        <p:nvSpPr>
          <p:cNvPr id="3" name="Content Placeholder 2"/>
          <p:cNvSpPr>
            <a:spLocks noGrp="1"/>
          </p:cNvSpPr>
          <p:nvPr>
            <p:ph idx="1"/>
          </p:nvPr>
        </p:nvSpPr>
        <p:spPr>
          <a:xfrm>
            <a:off x="457200" y="1417638"/>
            <a:ext cx="8229600" cy="4708525"/>
          </a:xfrm>
        </p:spPr>
        <p:txBody>
          <a:bodyPr/>
          <a:lstStyle/>
          <a:p>
            <a:r>
              <a:rPr lang="en-US" dirty="0"/>
              <a:t>These blessings are so great that they are worth being </a:t>
            </a:r>
            <a:r>
              <a:rPr lang="en-US" b="1" u="sng" dirty="0"/>
              <a:t>imprisoned</a:t>
            </a:r>
            <a:r>
              <a:rPr lang="en-US" dirty="0"/>
              <a:t> for.  They are worth dying for!</a:t>
            </a:r>
          </a:p>
          <a:p>
            <a:r>
              <a:rPr lang="en-US" dirty="0"/>
              <a:t>These blessing are worth </a:t>
            </a:r>
            <a:r>
              <a:rPr lang="en-US" b="1" u="sng" dirty="0"/>
              <a:t>living</a:t>
            </a:r>
            <a:r>
              <a:rPr lang="en-US" dirty="0"/>
              <a:t> for!</a:t>
            </a:r>
          </a:p>
          <a:p>
            <a:r>
              <a:rPr lang="en-US" dirty="0"/>
              <a:t>Paul was imploring, begging, and urging them to walk </a:t>
            </a:r>
            <a:r>
              <a:rPr lang="en-US" b="1" u="sng" dirty="0"/>
              <a:t>worthy</a:t>
            </a:r>
            <a:r>
              <a:rPr lang="en-US" dirty="0"/>
              <a:t> of the calling with which they were called.</a:t>
            </a:r>
          </a:p>
          <a:p>
            <a:endParaRPr lang="en-US" dirty="0"/>
          </a:p>
        </p:txBody>
      </p:sp>
    </p:spTree>
    <p:extLst>
      <p:ext uri="{BB962C8B-B14F-4D97-AF65-F5344CB8AC3E}">
        <p14:creationId xmlns:p14="http://schemas.microsoft.com/office/powerpoint/2010/main" val="216133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dirty="0"/>
              <a:t>Action Worthy of our Calling</a:t>
            </a:r>
          </a:p>
        </p:txBody>
      </p:sp>
      <p:sp>
        <p:nvSpPr>
          <p:cNvPr id="3" name="Content Placeholder 2"/>
          <p:cNvSpPr>
            <a:spLocks noGrp="1"/>
          </p:cNvSpPr>
          <p:nvPr>
            <p:ph idx="1"/>
          </p:nvPr>
        </p:nvSpPr>
        <p:spPr>
          <a:xfrm>
            <a:off x="457200" y="1417638"/>
            <a:ext cx="8229600" cy="4708525"/>
          </a:xfrm>
        </p:spPr>
        <p:txBody>
          <a:bodyPr/>
          <a:lstStyle/>
          <a:p>
            <a:r>
              <a:rPr lang="en-US" dirty="0"/>
              <a:t>Paul </a:t>
            </a:r>
            <a:r>
              <a:rPr lang="en-US" b="1" dirty="0"/>
              <a:t>exhorted</a:t>
            </a:r>
            <a:r>
              <a:rPr lang="en-US" dirty="0"/>
              <a:t>, comforted and charged the Thessalonians to walk worthy of the God who called them into His own kingdom and </a:t>
            </a:r>
            <a:r>
              <a:rPr lang="en-US" b="1" u="sng" dirty="0"/>
              <a:t>glory</a:t>
            </a:r>
            <a:r>
              <a:rPr lang="en-US" dirty="0"/>
              <a:t>.</a:t>
            </a:r>
          </a:p>
          <a:p>
            <a:r>
              <a:rPr lang="en-US" dirty="0"/>
              <a:t>To be worthy of the Lord we must </a:t>
            </a:r>
            <a:r>
              <a:rPr lang="en-US" b="1" u="sng" dirty="0"/>
              <a:t>fully</a:t>
            </a:r>
            <a:r>
              <a:rPr lang="en-US" dirty="0"/>
              <a:t> please Him, be fruitful in good works, and increase in knowledge.</a:t>
            </a:r>
          </a:p>
          <a:p>
            <a:r>
              <a:rPr lang="en-US" dirty="0"/>
              <a:t>God expects His people to live differently from the world!</a:t>
            </a:r>
          </a:p>
        </p:txBody>
      </p:sp>
    </p:spTree>
    <p:extLst>
      <p:ext uri="{BB962C8B-B14F-4D97-AF65-F5344CB8AC3E}">
        <p14:creationId xmlns:p14="http://schemas.microsoft.com/office/powerpoint/2010/main" val="403119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97635</TotalTime>
  <Words>692</Words>
  <Application>Microsoft Office PowerPoint</Application>
  <PresentationFormat>On-screen Show (4:3)</PresentationFormat>
  <Paragraphs>46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Default Design</vt:lpstr>
      <vt:lpstr>PowerPoint Presentation</vt:lpstr>
      <vt:lpstr>The Letter to the Ephesians  Ephesians 4:1-6  Walk Worthy of Your Callinggggg</vt:lpstr>
      <vt:lpstr>Points to Consider</vt:lpstr>
      <vt:lpstr>Practical Application</vt:lpstr>
      <vt:lpstr>Action Worthy of our Calling</vt:lpstr>
      <vt:lpstr>Action Worthy of our Calling</vt:lpstr>
      <vt:lpstr>Action Worthy of our Calling</vt:lpstr>
      <vt:lpstr>Action Worthy of our Calling</vt:lpstr>
      <vt:lpstr>Action Worthy of our Calling</vt:lpstr>
      <vt:lpstr>Attitude Worthy of Unity</vt:lpstr>
      <vt:lpstr>Attitude Worthy of Unity</vt:lpstr>
      <vt:lpstr>Attitude Worthy of Unity</vt:lpstr>
      <vt:lpstr>Belief Worthy of Unity</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95</cp:revision>
  <cp:lastPrinted>2017-11-19T12:57:43Z</cp:lastPrinted>
  <dcterms:created xsi:type="dcterms:W3CDTF">2017-01-05T18:31:03Z</dcterms:created>
  <dcterms:modified xsi:type="dcterms:W3CDTF">2017-11-26T11:41:28Z</dcterms:modified>
</cp:coreProperties>
</file>