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303" r:id="rId3"/>
    <p:sldId id="293" r:id="rId4"/>
    <p:sldId id="294" r:id="rId5"/>
    <p:sldId id="295" r:id="rId6"/>
    <p:sldId id="304" r:id="rId7"/>
    <p:sldId id="305" r:id="rId8"/>
    <p:sldId id="306" r:id="rId9"/>
    <p:sldId id="307" r:id="rId10"/>
    <p:sldId id="308" r:id="rId11"/>
    <p:sldId id="309" r:id="rId12"/>
    <p:sldId id="310"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10/29/2017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10/29/2017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632311"/>
          </a:xfrm>
          <a:prstGeom prst="rect">
            <a:avLst/>
          </a:prstGeom>
          <a:noFill/>
          <a:ln w="9525">
            <a:noFill/>
            <a:miter lim="800000"/>
            <a:headEnd/>
            <a:tailEnd/>
          </a:ln>
        </p:spPr>
        <p:txBody>
          <a:bodyPr>
            <a:spAutoFit/>
          </a:bodyPr>
          <a:lstStyle/>
          <a:p>
            <a:pPr algn="just"/>
            <a:r>
              <a:rPr lang="en-US" sz="2400" dirty="0"/>
              <a:t>Eph 2:1-13  As for you, you were dead in your transgressions and sins, 2 in which you used to live when you followed the ways of this world and of the ruler of the kingdom of the air, the spirit who is now at work in those who are disobedient. 3 All of us also lived among them at one time, gratifying the cravings of our sinful nature and following its desires and thoughts. Like the rest, we were by nature objects of wrath. 4 But because of his great love for us, God, who is rich in mercy, 5 made us alive with Christ even when we were dead in transgressions — it is by grace you have been saved. 6 And God raised us up with Christ and seated us with him in the heavenly realms in Christ Jesus, 7 in order that in the coming ages he might show the incomparable riches of his grace, expressed in his kindness to us in Christ Jesus.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God made us alive</a:t>
            </a: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a:t>But God demonstrated His love toward us, while we were still sinners, by having </a:t>
            </a:r>
            <a:r>
              <a:rPr lang="en-US" b="1" u="sng" dirty="0"/>
              <a:t>Christ </a:t>
            </a:r>
            <a:r>
              <a:rPr lang="en-US" dirty="0"/>
              <a:t>die for us.</a:t>
            </a:r>
          </a:p>
          <a:p>
            <a:r>
              <a:rPr lang="en-US" dirty="0"/>
              <a:t>All of us were once foolish, disobedient, deceived… </a:t>
            </a:r>
            <a:r>
              <a:rPr lang="en-US" b="1" u="sng" dirty="0"/>
              <a:t>but</a:t>
            </a:r>
            <a:r>
              <a:rPr lang="en-US" dirty="0"/>
              <a:t> God showed kindness to us and justified us by His grace.</a:t>
            </a:r>
          </a:p>
          <a:p>
            <a:r>
              <a:rPr lang="en-US" dirty="0"/>
              <a:t>The Corinthians were sinners until God washed them, </a:t>
            </a:r>
            <a:r>
              <a:rPr lang="en-US" b="1" u="sng" dirty="0"/>
              <a:t>sanctified</a:t>
            </a:r>
            <a:r>
              <a:rPr lang="en-US" dirty="0"/>
              <a:t> them, and justified them.</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23785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We were created for good works</a:t>
            </a: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a:t>We have been created in Christ Jesus </a:t>
            </a:r>
            <a:r>
              <a:rPr lang="en-US" b="1" u="sng" dirty="0"/>
              <a:t>for</a:t>
            </a:r>
            <a:r>
              <a:rPr lang="en-US" dirty="0"/>
              <a:t> good works.</a:t>
            </a:r>
          </a:p>
          <a:p>
            <a:r>
              <a:rPr lang="en-US" dirty="0"/>
              <a:t>Paul wanted Titus to affirm </a:t>
            </a:r>
            <a:r>
              <a:rPr lang="en-US" b="1" u="sng" dirty="0"/>
              <a:t>constantly</a:t>
            </a:r>
            <a:r>
              <a:rPr lang="en-US" dirty="0"/>
              <a:t>, that those who have believed in God should be careful to maintain good works.</a:t>
            </a:r>
          </a:p>
          <a:p>
            <a:r>
              <a:rPr lang="en-US" dirty="0"/>
              <a:t>We do good works, so that </a:t>
            </a:r>
            <a:r>
              <a:rPr lang="en-US" b="1" u="sng" dirty="0"/>
              <a:t>God</a:t>
            </a:r>
            <a:r>
              <a:rPr lang="en-US" dirty="0"/>
              <a:t> is glorified.</a:t>
            </a:r>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85641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We were created for good works</a:t>
            </a: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a:t>Those who are rich in this present age should be rich in good works because it is </a:t>
            </a:r>
            <a:r>
              <a:rPr lang="en-US" b="1" u="sng" dirty="0"/>
              <a:t>God</a:t>
            </a:r>
            <a:r>
              <a:rPr lang="en-US" dirty="0"/>
              <a:t> who gives us richly all things to enjoy.</a:t>
            </a:r>
          </a:p>
          <a:p>
            <a:r>
              <a:rPr lang="en-US" dirty="0"/>
              <a:t>God’s richness towards us </a:t>
            </a:r>
            <a:r>
              <a:rPr lang="en-US" b="1" u="sng" dirty="0"/>
              <a:t>motivates</a:t>
            </a:r>
            <a:r>
              <a:rPr lang="en-US" dirty="0"/>
              <a:t> us to give of our riches to others.</a:t>
            </a:r>
          </a:p>
          <a:p>
            <a:r>
              <a:rPr lang="en-US"/>
              <a:t>God’s redeemed people should be </a:t>
            </a:r>
            <a:r>
              <a:rPr lang="en-US" b="1" u="sng"/>
              <a:t>zealous</a:t>
            </a:r>
            <a:r>
              <a:rPr lang="en-US"/>
              <a:t> for good works.</a:t>
            </a:r>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45050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262979"/>
          </a:xfrm>
          <a:prstGeom prst="rect">
            <a:avLst/>
          </a:prstGeom>
          <a:noFill/>
          <a:ln w="9525">
            <a:noFill/>
            <a:miter lim="800000"/>
            <a:headEnd/>
            <a:tailEnd/>
          </a:ln>
        </p:spPr>
        <p:txBody>
          <a:bodyPr>
            <a:spAutoFit/>
          </a:bodyPr>
          <a:lstStyle/>
          <a:p>
            <a:r>
              <a:rPr lang="en-US" sz="2400" dirty="0"/>
              <a:t>8 For it is by grace you have been saved, through faith — and this not from yourselves, it is the gift of God— 9 not by works, so that no one can boast. 10 For we are God's workmanship, created in Christ Jesus to do good works, which God prepared in advance for us to do. 11 Therefore, remember that formerly you who are Gentiles by birth and called "uncircumcised" by those who call themselves "the circumcision" (that done in the body by the hands of men)— 12 remember that at that time you were separate from Christ, excluded from citizenship in Israel and foreigners to the covenants of the promise, without hope and without God in the world. 13 But now in Christ Jesus you who once were far away have been brought near through the blood of Christ. </a:t>
            </a:r>
          </a:p>
        </p:txBody>
      </p:sp>
    </p:spTree>
    <p:extLst>
      <p:ext uri="{BB962C8B-B14F-4D97-AF65-F5344CB8AC3E}">
        <p14:creationId xmlns:p14="http://schemas.microsoft.com/office/powerpoint/2010/main" val="5468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2:1-13</a:t>
            </a:r>
            <a:br>
              <a:rPr lang="en-US" sz="4000" b="1" dirty="0"/>
            </a:br>
            <a:br>
              <a:rPr lang="en-US" sz="4000" b="1" dirty="0"/>
            </a:br>
            <a:r>
              <a:rPr lang="en-US" sz="4000" b="1" dirty="0"/>
              <a:t>But God</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We were dead</a:t>
            </a:r>
          </a:p>
          <a:p>
            <a:pPr lvl="0"/>
            <a:r>
              <a:rPr lang="en-US" dirty="0"/>
              <a:t>God made us alive</a:t>
            </a:r>
          </a:p>
          <a:p>
            <a:pPr lvl="0"/>
            <a:r>
              <a:rPr lang="en-US" dirty="0"/>
              <a:t>So we should do good 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We Were Dead</a:t>
            </a:r>
          </a:p>
        </p:txBody>
      </p:sp>
      <p:sp>
        <p:nvSpPr>
          <p:cNvPr id="3" name="Content Placeholder 2"/>
          <p:cNvSpPr>
            <a:spLocks noGrp="1"/>
          </p:cNvSpPr>
          <p:nvPr>
            <p:ph idx="1"/>
          </p:nvPr>
        </p:nvSpPr>
        <p:spPr>
          <a:xfrm>
            <a:off x="457200" y="1417638"/>
            <a:ext cx="8229600" cy="4708525"/>
          </a:xfrm>
        </p:spPr>
        <p:txBody>
          <a:bodyPr/>
          <a:lstStyle/>
          <a:p>
            <a:r>
              <a:rPr lang="en-US" dirty="0"/>
              <a:t>Paul knew it was important to remind the Ephesians that they </a:t>
            </a:r>
            <a:r>
              <a:rPr lang="en-US" b="1" u="sng" dirty="0"/>
              <a:t>all</a:t>
            </a:r>
            <a:r>
              <a:rPr lang="en-US" dirty="0"/>
              <a:t>:</a:t>
            </a:r>
          </a:p>
          <a:p>
            <a:pPr lvl="1"/>
            <a:r>
              <a:rPr lang="en-US" b="1" u="sng" dirty="0"/>
              <a:t>dead</a:t>
            </a:r>
            <a:r>
              <a:rPr lang="en-US" dirty="0"/>
              <a:t> in their trespasses and sin.</a:t>
            </a:r>
          </a:p>
          <a:p>
            <a:pPr lvl="1"/>
            <a:r>
              <a:rPr lang="en-US" dirty="0"/>
              <a:t>walked according to the course of this </a:t>
            </a:r>
            <a:r>
              <a:rPr lang="en-US" b="1" u="sng" dirty="0"/>
              <a:t>world</a:t>
            </a:r>
            <a:r>
              <a:rPr lang="en-US" dirty="0"/>
              <a:t>.</a:t>
            </a:r>
          </a:p>
          <a:p>
            <a:pPr lvl="1"/>
            <a:r>
              <a:rPr lang="en-US" dirty="0"/>
              <a:t>walked according to the prince of the power of the air.</a:t>
            </a:r>
          </a:p>
          <a:p>
            <a:pPr lvl="1"/>
            <a:r>
              <a:rPr lang="en-US" dirty="0"/>
              <a:t>walked according to the spirit who now works in the sons of </a:t>
            </a:r>
            <a:r>
              <a:rPr lang="en-US" b="1" u="sng" dirty="0"/>
              <a:t>disobedience</a:t>
            </a:r>
            <a:r>
              <a:rPr lang="en-US" dirty="0"/>
              <a:t>.</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We Were Dead</a:t>
            </a:r>
          </a:p>
        </p:txBody>
      </p:sp>
      <p:sp>
        <p:nvSpPr>
          <p:cNvPr id="3" name="Content Placeholder 2"/>
          <p:cNvSpPr>
            <a:spLocks noGrp="1"/>
          </p:cNvSpPr>
          <p:nvPr>
            <p:ph idx="1"/>
          </p:nvPr>
        </p:nvSpPr>
        <p:spPr>
          <a:xfrm>
            <a:off x="457200" y="1417638"/>
            <a:ext cx="8229600" cy="4708525"/>
          </a:xfrm>
        </p:spPr>
        <p:txBody>
          <a:bodyPr/>
          <a:lstStyle/>
          <a:p>
            <a:r>
              <a:rPr lang="en-US" dirty="0"/>
              <a:t>Paul knew it was important to remind the Ephesians that they </a:t>
            </a:r>
            <a:r>
              <a:rPr lang="en-US" b="1" u="sng" dirty="0"/>
              <a:t>all</a:t>
            </a:r>
            <a:r>
              <a:rPr lang="en-US" dirty="0"/>
              <a:t>:</a:t>
            </a:r>
          </a:p>
          <a:p>
            <a:pPr lvl="1"/>
            <a:r>
              <a:rPr lang="en-US" dirty="0"/>
              <a:t>conducted themselves in the </a:t>
            </a:r>
            <a:r>
              <a:rPr lang="en-US" b="1" u="sng" dirty="0"/>
              <a:t>lusts</a:t>
            </a:r>
            <a:r>
              <a:rPr lang="en-US" dirty="0"/>
              <a:t> of their flesh.</a:t>
            </a:r>
          </a:p>
          <a:p>
            <a:pPr lvl="1"/>
            <a:r>
              <a:rPr lang="en-US" dirty="0"/>
              <a:t>fulfilled the </a:t>
            </a:r>
            <a:r>
              <a:rPr lang="en-US" b="1" u="sng" dirty="0"/>
              <a:t>desires</a:t>
            </a:r>
            <a:r>
              <a:rPr lang="en-US" dirty="0"/>
              <a:t> of the flesh and of the mind.</a:t>
            </a:r>
          </a:p>
          <a:p>
            <a:pPr lvl="1"/>
            <a:r>
              <a:rPr lang="en-US" dirty="0"/>
              <a:t>were once children of </a:t>
            </a:r>
            <a:r>
              <a:rPr lang="en-US" b="1" u="sng" dirty="0"/>
              <a:t>wrath</a:t>
            </a:r>
            <a:r>
              <a:rPr lang="en-US" dirty="0"/>
              <a:t>.</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60766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We Were Dead</a:t>
            </a:r>
          </a:p>
        </p:txBody>
      </p:sp>
      <p:sp>
        <p:nvSpPr>
          <p:cNvPr id="3" name="Content Placeholder 2"/>
          <p:cNvSpPr>
            <a:spLocks noGrp="1"/>
          </p:cNvSpPr>
          <p:nvPr>
            <p:ph idx="1"/>
          </p:nvPr>
        </p:nvSpPr>
        <p:spPr>
          <a:xfrm>
            <a:off x="457200" y="1417638"/>
            <a:ext cx="8229600" cy="4708525"/>
          </a:xfrm>
        </p:spPr>
        <p:txBody>
          <a:bodyPr/>
          <a:lstStyle/>
          <a:p>
            <a:r>
              <a:rPr lang="en-US" dirty="0"/>
              <a:t>Jesus told the Pharisees, the religious leaders of His day, that their father was the </a:t>
            </a:r>
            <a:r>
              <a:rPr lang="en-US" b="1" u="sng" dirty="0"/>
              <a:t>devil</a:t>
            </a:r>
            <a:r>
              <a:rPr lang="en-US" dirty="0"/>
              <a:t> and they were fulfilling his desires.</a:t>
            </a:r>
          </a:p>
          <a:p>
            <a:r>
              <a:rPr lang="en-US" dirty="0"/>
              <a:t>It was only by remembering that they were slaves in Egypt that God could receive </a:t>
            </a:r>
            <a:r>
              <a:rPr lang="en-US" b="1" u="sng" dirty="0"/>
              <a:t>glory</a:t>
            </a:r>
            <a:r>
              <a:rPr lang="en-US" dirty="0"/>
              <a:t> by delivering them.</a:t>
            </a:r>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90047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We Were Dead</a:t>
            </a:r>
          </a:p>
        </p:txBody>
      </p:sp>
      <p:sp>
        <p:nvSpPr>
          <p:cNvPr id="3" name="Content Placeholder 2"/>
          <p:cNvSpPr>
            <a:spLocks noGrp="1"/>
          </p:cNvSpPr>
          <p:nvPr>
            <p:ph idx="1"/>
          </p:nvPr>
        </p:nvSpPr>
        <p:spPr>
          <a:xfrm>
            <a:off x="457200" y="1417638"/>
            <a:ext cx="8229600" cy="4708525"/>
          </a:xfrm>
        </p:spPr>
        <p:txBody>
          <a:bodyPr/>
          <a:lstStyle/>
          <a:p>
            <a:r>
              <a:rPr lang="en-US" dirty="0"/>
              <a:t>It is the blood of Christ that brings us </a:t>
            </a:r>
            <a:r>
              <a:rPr lang="en-US" b="1" u="sng" dirty="0"/>
              <a:t>near</a:t>
            </a:r>
            <a:r>
              <a:rPr lang="en-US" dirty="0"/>
              <a:t> to God and gives us hope.</a:t>
            </a:r>
          </a:p>
          <a:p>
            <a:r>
              <a:rPr lang="en-US" dirty="0"/>
              <a:t>Notice again that these blessings are in Christ Jesus. </a:t>
            </a:r>
          </a:p>
          <a:p>
            <a:r>
              <a:rPr lang="en-US" dirty="0"/>
              <a:t>We were once without Christ; now we are </a:t>
            </a:r>
            <a:r>
              <a:rPr lang="en-US" b="1" u="sng" dirty="0"/>
              <a:t>in</a:t>
            </a:r>
            <a:r>
              <a:rPr lang="en-US" dirty="0"/>
              <a:t> Christ.</a:t>
            </a:r>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3835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a:t>God made us alive</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3100" dirty="0"/>
              <a:t>God isn’t just merciful, He is </a:t>
            </a:r>
            <a:r>
              <a:rPr lang="en-US" sz="3100" b="1" u="sng" dirty="0"/>
              <a:t>rich</a:t>
            </a:r>
            <a:r>
              <a:rPr lang="en-US" sz="3100" dirty="0"/>
              <a:t> in mercy.</a:t>
            </a:r>
          </a:p>
          <a:p>
            <a:r>
              <a:rPr lang="en-US" sz="3100" dirty="0"/>
              <a:t>God doesn’t just love us, He loves us with </a:t>
            </a:r>
            <a:r>
              <a:rPr lang="en-US" sz="3100" b="1" u="sng" dirty="0"/>
              <a:t>great </a:t>
            </a:r>
            <a:r>
              <a:rPr lang="en-US" sz="3100" dirty="0"/>
              <a:t>love.</a:t>
            </a:r>
          </a:p>
          <a:p>
            <a:r>
              <a:rPr lang="en-US" sz="3100" dirty="0"/>
              <a:t>In the ages to come God will show the </a:t>
            </a:r>
            <a:r>
              <a:rPr lang="en-US" sz="3100" b="1" u="sng" dirty="0"/>
              <a:t>exceeding </a:t>
            </a:r>
            <a:r>
              <a:rPr lang="en-US" sz="3100" dirty="0"/>
              <a:t>riches of His grace by directing His kindness to those in Christ Jesus.</a:t>
            </a:r>
          </a:p>
          <a:p>
            <a:r>
              <a:rPr lang="en-US" sz="3100" dirty="0"/>
              <a:t>We are saved by grace and through </a:t>
            </a:r>
            <a:r>
              <a:rPr lang="en-US" sz="3100" b="1" u="sng" dirty="0"/>
              <a:t>faith</a:t>
            </a:r>
            <a:r>
              <a:rPr lang="en-US" sz="3100" dirty="0"/>
              <a:t>.</a:t>
            </a:r>
          </a:p>
          <a:p>
            <a:r>
              <a:rPr lang="en-US" sz="3100" dirty="0"/>
              <a:t>Our salvation is not based on our works.  If so, we could </a:t>
            </a:r>
            <a:r>
              <a:rPr lang="en-US" sz="3100" b="1" u="sng" dirty="0"/>
              <a:t>boast</a:t>
            </a:r>
            <a:r>
              <a:rPr lang="en-US" sz="3100" dirty="0"/>
              <a:t> of our own salvation.</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458442930"/>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77397</TotalTime>
  <Words>806</Words>
  <Application>Microsoft Office PowerPoint</Application>
  <PresentationFormat>On-screen Show (4:3)</PresentationFormat>
  <Paragraphs>63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PowerPoint Presentation</vt:lpstr>
      <vt:lpstr>The Letter to the Ephesians  Ephesians 2:1-13  But God</vt:lpstr>
      <vt:lpstr>Points to Consider</vt:lpstr>
      <vt:lpstr>We Were Dead</vt:lpstr>
      <vt:lpstr>We Were Dead</vt:lpstr>
      <vt:lpstr>We Were Dead</vt:lpstr>
      <vt:lpstr>We Were Dead</vt:lpstr>
      <vt:lpstr>God made us alive</vt:lpstr>
      <vt:lpstr>God made us alive</vt:lpstr>
      <vt:lpstr>We were created for good works</vt:lpstr>
      <vt:lpstr>We were created for good works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81</cp:revision>
  <cp:lastPrinted>2017-10-22T12:02:50Z</cp:lastPrinted>
  <dcterms:created xsi:type="dcterms:W3CDTF">2017-01-05T18:31:03Z</dcterms:created>
  <dcterms:modified xsi:type="dcterms:W3CDTF">2017-10-29T11:57:27Z</dcterms:modified>
</cp:coreProperties>
</file>