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1" r:id="rId2"/>
    <p:sldId id="293" r:id="rId3"/>
    <p:sldId id="294" r:id="rId4"/>
    <p:sldId id="295" r:id="rId5"/>
    <p:sldId id="296" r:id="rId6"/>
    <p:sldId id="297" r:id="rId7"/>
    <p:sldId id="298" r:id="rId8"/>
    <p:sldId id="299" r:id="rId9"/>
    <p:sldId id="300" r:id="rId10"/>
    <p:sldId id="301" r:id="rId11"/>
    <p:sldId id="302" r:id="rId12"/>
    <p:sldId id="303" r:id="rId1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4" d="100"/>
          <a:sy n="104" d="100"/>
        </p:scale>
        <p:origin x="18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10/8/2017</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10/8/2017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457200" y="533400"/>
            <a:ext cx="8077200" cy="6124754"/>
          </a:xfrm>
          <a:prstGeom prst="rect">
            <a:avLst/>
          </a:prstGeom>
          <a:noFill/>
          <a:ln w="9525">
            <a:noFill/>
            <a:miter lim="800000"/>
            <a:headEnd/>
            <a:tailEnd/>
          </a:ln>
        </p:spPr>
        <p:txBody>
          <a:bodyPr>
            <a:spAutoFit/>
          </a:bodyPr>
          <a:lstStyle/>
          <a:p>
            <a:r>
              <a:rPr lang="en-US" sz="2800" b="1" dirty="0" err="1"/>
              <a:t>Eph</a:t>
            </a:r>
            <a:r>
              <a:rPr lang="en-US" sz="2800" b="1" dirty="0"/>
              <a:t> 1:1-</a:t>
            </a:r>
            <a:r>
              <a:rPr lang="en-US" sz="2800" b="1" i="1" dirty="0"/>
              <a:t>6</a:t>
            </a:r>
            <a:r>
              <a:rPr lang="en-US" sz="2800" i="1" dirty="0"/>
              <a:t>  Paul, an apostle of Jesus Christ by the will of God, To the saints who are in Ephesus, and faithful in Christ Jesus: 2 Grace to you and peace from God our Father and the Lord Jesus Christ. 3 Blessed be the God and Father of our Lord Jesus Christ, who has blessed us with every spiritual blessing in the heavenly places in Christ, 4 just as He chose us in Him before the foundation of the world, that we should be holy and without blame before Him in love, 5 having predestined us to adoption as sons by Jesus Christ to Himself, according to the good pleasure of His will, 6 to the praise of the glory of His grace, by which He made us accepted in the Beloved.</a:t>
            </a:r>
            <a:r>
              <a:rPr lang="en-US" sz="2800" dirty="0"/>
              <a:t>  NKJV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413E-1E22-418A-B512-A37251F1210B}"/>
              </a:ext>
            </a:extLst>
          </p:cNvPr>
          <p:cNvSpPr>
            <a:spLocks noGrp="1"/>
          </p:cNvSpPr>
          <p:nvPr>
            <p:ph type="title"/>
          </p:nvPr>
        </p:nvSpPr>
        <p:spPr/>
        <p:txBody>
          <a:bodyPr/>
          <a:lstStyle/>
          <a:p>
            <a:r>
              <a:rPr lang="en-US" b="1" dirty="0"/>
              <a:t>Spiritual Blessings in Christ Jesus</a:t>
            </a:r>
            <a:endParaRPr lang="en-US" dirty="0"/>
          </a:p>
        </p:txBody>
      </p:sp>
      <p:sp>
        <p:nvSpPr>
          <p:cNvPr id="3" name="Content Placeholder 2">
            <a:extLst>
              <a:ext uri="{FF2B5EF4-FFF2-40B4-BE49-F238E27FC236}">
                <a16:creationId xmlns:a16="http://schemas.microsoft.com/office/drawing/2014/main" id="{D1EAFF75-9939-4621-8F50-7865F3CB37BA}"/>
              </a:ext>
            </a:extLst>
          </p:cNvPr>
          <p:cNvSpPr>
            <a:spLocks noGrp="1"/>
          </p:cNvSpPr>
          <p:nvPr>
            <p:ph idx="1"/>
          </p:nvPr>
        </p:nvSpPr>
        <p:spPr/>
        <p:txBody>
          <a:bodyPr/>
          <a:lstStyle/>
          <a:p>
            <a:r>
              <a:rPr lang="en-US" dirty="0"/>
              <a:t>Verse 3 tells us that He has blessed us with </a:t>
            </a:r>
            <a:r>
              <a:rPr lang="en-US" b="1" u="sng" dirty="0"/>
              <a:t>every</a:t>
            </a:r>
            <a:r>
              <a:rPr lang="en-US" dirty="0"/>
              <a:t> spiritual blessing in the heavenly places.</a:t>
            </a:r>
          </a:p>
          <a:p>
            <a:r>
              <a:rPr lang="en-US" dirty="0"/>
              <a:t> </a:t>
            </a:r>
            <a:r>
              <a:rPr lang="en-US" b="1" i="1" dirty="0" err="1"/>
              <a:t>Eph</a:t>
            </a:r>
            <a:r>
              <a:rPr lang="en-US" b="1" i="1" dirty="0"/>
              <a:t> 1:5</a:t>
            </a:r>
            <a:r>
              <a:rPr lang="en-US" i="1" dirty="0"/>
              <a:t>  …having predestined us to </a:t>
            </a:r>
            <a:r>
              <a:rPr lang="en-US" b="1" i="1" u="sng" dirty="0"/>
              <a:t>adoption</a:t>
            </a:r>
            <a:r>
              <a:rPr lang="en-US" i="1" dirty="0"/>
              <a:t> as sons by Jesus Christ to Himself. NKJV</a:t>
            </a:r>
            <a:endParaRPr lang="en-US" dirty="0"/>
          </a:p>
          <a:p>
            <a:r>
              <a:rPr lang="en-US" b="1" i="1" dirty="0" err="1"/>
              <a:t>Eph</a:t>
            </a:r>
            <a:r>
              <a:rPr lang="en-US" b="1" i="1" dirty="0"/>
              <a:t> 1:6</a:t>
            </a:r>
            <a:r>
              <a:rPr lang="en-US" i="1" dirty="0"/>
              <a:t>  He made us </a:t>
            </a:r>
            <a:r>
              <a:rPr lang="en-US" b="1" i="1" u="sng" dirty="0"/>
              <a:t>accepted</a:t>
            </a:r>
            <a:r>
              <a:rPr lang="en-US" i="1" dirty="0"/>
              <a:t> in the Beloved. NKJV</a:t>
            </a:r>
            <a:endParaRPr lang="en-US" dirty="0"/>
          </a:p>
          <a:p>
            <a:endParaRPr lang="en-US" dirty="0"/>
          </a:p>
        </p:txBody>
      </p:sp>
    </p:spTree>
    <p:extLst>
      <p:ext uri="{BB962C8B-B14F-4D97-AF65-F5344CB8AC3E}">
        <p14:creationId xmlns:p14="http://schemas.microsoft.com/office/powerpoint/2010/main" val="43066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413E-1E22-418A-B512-A37251F1210B}"/>
              </a:ext>
            </a:extLst>
          </p:cNvPr>
          <p:cNvSpPr>
            <a:spLocks noGrp="1"/>
          </p:cNvSpPr>
          <p:nvPr>
            <p:ph type="title"/>
          </p:nvPr>
        </p:nvSpPr>
        <p:spPr/>
        <p:txBody>
          <a:bodyPr/>
          <a:lstStyle/>
          <a:p>
            <a:r>
              <a:rPr lang="en-US" b="1" dirty="0"/>
              <a:t>Why?</a:t>
            </a:r>
            <a:endParaRPr lang="en-US" dirty="0"/>
          </a:p>
        </p:txBody>
      </p:sp>
      <p:sp>
        <p:nvSpPr>
          <p:cNvPr id="3" name="Content Placeholder 2">
            <a:extLst>
              <a:ext uri="{FF2B5EF4-FFF2-40B4-BE49-F238E27FC236}">
                <a16:creationId xmlns:a16="http://schemas.microsoft.com/office/drawing/2014/main" id="{D1EAFF75-9939-4621-8F50-7865F3CB37BA}"/>
              </a:ext>
            </a:extLst>
          </p:cNvPr>
          <p:cNvSpPr>
            <a:spLocks noGrp="1"/>
          </p:cNvSpPr>
          <p:nvPr>
            <p:ph idx="1"/>
          </p:nvPr>
        </p:nvSpPr>
        <p:spPr/>
        <p:txBody>
          <a:bodyPr/>
          <a:lstStyle/>
          <a:p>
            <a:r>
              <a:rPr lang="en-US" dirty="0"/>
              <a:t>God chose those in Christ:</a:t>
            </a:r>
          </a:p>
          <a:p>
            <a:pPr lvl="1"/>
            <a:r>
              <a:rPr lang="en-US" dirty="0"/>
              <a:t>“according to the good pleasure of His </a:t>
            </a:r>
            <a:r>
              <a:rPr lang="en-US" b="1" u="sng" dirty="0"/>
              <a:t>will</a:t>
            </a:r>
            <a:r>
              <a:rPr lang="en-US" dirty="0"/>
              <a:t>.” (5)</a:t>
            </a:r>
          </a:p>
          <a:p>
            <a:pPr lvl="1"/>
            <a:r>
              <a:rPr lang="en-US" dirty="0"/>
              <a:t>“according to the riches of His </a:t>
            </a:r>
            <a:r>
              <a:rPr lang="en-US" b="1" u="sng" dirty="0"/>
              <a:t>grace</a:t>
            </a:r>
            <a:r>
              <a:rPr lang="en-US" dirty="0"/>
              <a:t>.” (7)</a:t>
            </a:r>
          </a:p>
          <a:p>
            <a:pPr lvl="1"/>
            <a:r>
              <a:rPr lang="en-US" dirty="0"/>
              <a:t>“according to His good </a:t>
            </a:r>
            <a:r>
              <a:rPr lang="en-US" b="1" u="sng" dirty="0"/>
              <a:t>pleasure</a:t>
            </a:r>
            <a:r>
              <a:rPr lang="en-US" dirty="0"/>
              <a:t> which He purchased in Himself.” (9)</a:t>
            </a:r>
          </a:p>
          <a:p>
            <a:endParaRPr lang="en-US" dirty="0"/>
          </a:p>
        </p:txBody>
      </p:sp>
    </p:spTree>
    <p:extLst>
      <p:ext uri="{BB962C8B-B14F-4D97-AF65-F5344CB8AC3E}">
        <p14:creationId xmlns:p14="http://schemas.microsoft.com/office/powerpoint/2010/main" val="423187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413E-1E22-418A-B512-A37251F1210B}"/>
              </a:ext>
            </a:extLst>
          </p:cNvPr>
          <p:cNvSpPr>
            <a:spLocks noGrp="1"/>
          </p:cNvSpPr>
          <p:nvPr>
            <p:ph type="title"/>
          </p:nvPr>
        </p:nvSpPr>
        <p:spPr/>
        <p:txBody>
          <a:bodyPr/>
          <a:lstStyle/>
          <a:p>
            <a:r>
              <a:rPr lang="en-US" b="1" dirty="0"/>
              <a:t>Why?</a:t>
            </a:r>
            <a:endParaRPr lang="en-US" dirty="0"/>
          </a:p>
        </p:txBody>
      </p:sp>
      <p:sp>
        <p:nvSpPr>
          <p:cNvPr id="3" name="Content Placeholder 2">
            <a:extLst>
              <a:ext uri="{FF2B5EF4-FFF2-40B4-BE49-F238E27FC236}">
                <a16:creationId xmlns:a16="http://schemas.microsoft.com/office/drawing/2014/main" id="{D1EAFF75-9939-4621-8F50-7865F3CB37BA}"/>
              </a:ext>
            </a:extLst>
          </p:cNvPr>
          <p:cNvSpPr>
            <a:spLocks noGrp="1"/>
          </p:cNvSpPr>
          <p:nvPr>
            <p:ph idx="1"/>
          </p:nvPr>
        </p:nvSpPr>
        <p:spPr/>
        <p:txBody>
          <a:bodyPr/>
          <a:lstStyle/>
          <a:p>
            <a:r>
              <a:rPr lang="en-US" dirty="0"/>
              <a:t>God chose that those in Christ would receive all spiritual blessings because He </a:t>
            </a:r>
            <a:r>
              <a:rPr lang="en-US" b="1" u="sng" dirty="0"/>
              <a:t>wanted</a:t>
            </a:r>
            <a:r>
              <a:rPr lang="en-US" dirty="0"/>
              <a:t> to!</a:t>
            </a:r>
          </a:p>
          <a:p>
            <a:r>
              <a:rPr lang="en-US" dirty="0"/>
              <a:t>Being in Christ allows us to be </a:t>
            </a:r>
            <a:r>
              <a:rPr lang="en-US" b="1" u="sng" dirty="0"/>
              <a:t>holy</a:t>
            </a:r>
            <a:r>
              <a:rPr lang="en-US" dirty="0"/>
              <a:t> and without blame.</a:t>
            </a:r>
          </a:p>
          <a:p>
            <a:endParaRPr lang="en-US" dirty="0"/>
          </a:p>
        </p:txBody>
      </p:sp>
    </p:spTree>
    <p:extLst>
      <p:ext uri="{BB962C8B-B14F-4D97-AF65-F5344CB8AC3E}">
        <p14:creationId xmlns:p14="http://schemas.microsoft.com/office/powerpoint/2010/main" val="83759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21945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1:1-6</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God’s Predetermined Choice</a:t>
            </a:r>
          </a:p>
          <a:p>
            <a:pPr lvl="0"/>
            <a:r>
              <a:rPr lang="en-US" dirty="0"/>
              <a:t>Spiritual Blessings in Christ</a:t>
            </a:r>
          </a:p>
          <a:p>
            <a:r>
              <a:rPr lang="en-US" dirty="0"/>
              <a:t>Why?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Predetermined Choice</a:t>
            </a:r>
          </a:p>
        </p:txBody>
      </p:sp>
      <p:sp>
        <p:nvSpPr>
          <p:cNvPr id="3" name="Content Placeholder 2"/>
          <p:cNvSpPr>
            <a:spLocks noGrp="1"/>
          </p:cNvSpPr>
          <p:nvPr>
            <p:ph idx="1"/>
          </p:nvPr>
        </p:nvSpPr>
        <p:spPr>
          <a:xfrm>
            <a:off x="457200" y="1417638"/>
            <a:ext cx="8229600" cy="4708525"/>
          </a:xfrm>
        </p:spPr>
        <p:txBody>
          <a:bodyPr/>
          <a:lstStyle/>
          <a:p>
            <a:r>
              <a:rPr lang="en-US" dirty="0"/>
              <a:t>It was </a:t>
            </a:r>
            <a:r>
              <a:rPr lang="en-US" b="1" u="sng" dirty="0"/>
              <a:t>God’s</a:t>
            </a:r>
            <a:r>
              <a:rPr lang="en-US" dirty="0"/>
              <a:t> will that Paul was an apostle of Jesus Christ.</a:t>
            </a:r>
          </a:p>
          <a:p>
            <a:r>
              <a:rPr lang="en-US" dirty="0"/>
              <a:t>God’s story is primarily a story of </a:t>
            </a:r>
            <a:r>
              <a:rPr lang="en-US" b="1" u="sng" dirty="0"/>
              <a:t>God</a:t>
            </a:r>
            <a:r>
              <a:rPr lang="en-US" dirty="0"/>
              <a:t> pursuing man, not man pursuing God.  It was never on Paul’s radar to become an apostle of Jesus Christ.</a:t>
            </a:r>
          </a:p>
          <a:p>
            <a:r>
              <a:rPr lang="en-US" dirty="0"/>
              <a:t>While Saul was pursuing Christians to kill, Jesus was pursuing Saul’s </a:t>
            </a:r>
            <a:r>
              <a:rPr lang="en-US" b="1" u="sng" dirty="0"/>
              <a:t>salvation</a:t>
            </a:r>
            <a:r>
              <a:rPr lang="en-US" dirty="0"/>
              <a:t>.</a:t>
            </a:r>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Predetermined Choice</a:t>
            </a:r>
          </a:p>
        </p:txBody>
      </p:sp>
      <p:sp>
        <p:nvSpPr>
          <p:cNvPr id="3" name="Content Placeholder 2"/>
          <p:cNvSpPr>
            <a:spLocks noGrp="1"/>
          </p:cNvSpPr>
          <p:nvPr>
            <p:ph idx="1"/>
          </p:nvPr>
        </p:nvSpPr>
        <p:spPr>
          <a:xfrm>
            <a:off x="457200" y="1417638"/>
            <a:ext cx="8229600" cy="4708525"/>
          </a:xfrm>
        </p:spPr>
        <p:txBody>
          <a:bodyPr/>
          <a:lstStyle/>
          <a:p>
            <a:r>
              <a:rPr lang="en-US" dirty="0"/>
              <a:t>God chose to appear to Saul on the Road to Damascus allowed Saul to know His will, </a:t>
            </a:r>
            <a:r>
              <a:rPr lang="en-US" b="1" u="sng" dirty="0"/>
              <a:t>see</a:t>
            </a:r>
            <a:r>
              <a:rPr lang="en-US" dirty="0"/>
              <a:t> Jesus, and to </a:t>
            </a:r>
            <a:r>
              <a:rPr lang="en-US" b="1" u="sng" dirty="0"/>
              <a:t>hear</a:t>
            </a:r>
            <a:r>
              <a:rPr lang="en-US" dirty="0"/>
              <a:t> His voice.</a:t>
            </a:r>
          </a:p>
          <a:p>
            <a:r>
              <a:rPr lang="en-US" dirty="0"/>
              <a:t>God also wanted Saul to be a witness to </a:t>
            </a:r>
            <a:r>
              <a:rPr lang="en-US" b="1" u="sng" dirty="0"/>
              <a:t>all</a:t>
            </a:r>
            <a:r>
              <a:rPr lang="en-US" dirty="0"/>
              <a:t> men of what he had seen and heard that day.  God wanted Saul to tell his story.</a:t>
            </a:r>
          </a:p>
          <a:p>
            <a:r>
              <a:rPr lang="en-US" dirty="0"/>
              <a:t>Jesus said that Saul was a </a:t>
            </a:r>
            <a:r>
              <a:rPr lang="en-US" b="1" u="sng" dirty="0"/>
              <a:t>chosen </a:t>
            </a:r>
            <a:r>
              <a:rPr lang="en-US" dirty="0"/>
              <a:t>vessel of His to bear His name before Gentiles, Jews, and kings.</a:t>
            </a:r>
          </a:p>
          <a:p>
            <a:endParaRPr lang="en-US" dirty="0"/>
          </a:p>
        </p:txBody>
      </p:sp>
    </p:spTree>
    <p:extLst>
      <p:ext uri="{BB962C8B-B14F-4D97-AF65-F5344CB8AC3E}">
        <p14:creationId xmlns:p14="http://schemas.microsoft.com/office/powerpoint/2010/main" val="193688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Predetermined Choice</a:t>
            </a:r>
          </a:p>
        </p:txBody>
      </p:sp>
      <p:sp>
        <p:nvSpPr>
          <p:cNvPr id="3" name="Content Placeholder 2"/>
          <p:cNvSpPr>
            <a:spLocks noGrp="1"/>
          </p:cNvSpPr>
          <p:nvPr>
            <p:ph idx="1"/>
          </p:nvPr>
        </p:nvSpPr>
        <p:spPr>
          <a:xfrm>
            <a:off x="457200" y="1417638"/>
            <a:ext cx="8229600" cy="4708525"/>
          </a:xfrm>
        </p:spPr>
        <p:txBody>
          <a:bodyPr/>
          <a:lstStyle/>
          <a:p>
            <a:r>
              <a:rPr lang="en-US" sz="2800" dirty="0"/>
              <a:t>The Lord appeared to Saul for the </a:t>
            </a:r>
            <a:r>
              <a:rPr lang="en-US" sz="2800" b="1" u="sng" dirty="0"/>
              <a:t>purpose</a:t>
            </a:r>
            <a:r>
              <a:rPr lang="en-US" sz="2800" dirty="0"/>
              <a:t> of making him a minister and a witness of His, to the Jews and the Gentiles.</a:t>
            </a:r>
          </a:p>
          <a:p>
            <a:r>
              <a:rPr lang="en-US" sz="2800" dirty="0"/>
              <a:t>The Lord </a:t>
            </a:r>
            <a:r>
              <a:rPr lang="en-US" sz="2800" b="1" u="sng" dirty="0"/>
              <a:t>chose</a:t>
            </a:r>
            <a:r>
              <a:rPr lang="en-US" sz="2800" dirty="0"/>
              <a:t> Paul to be His instrument to open people’s eyes, to turn them from darkness to light, to turn people away from the power of Satan to God, to teach people how to get their sins forgiven, and to teach people that sanctification is through faith in Him.  </a:t>
            </a:r>
          </a:p>
          <a:p>
            <a:endParaRPr lang="en-US" dirty="0"/>
          </a:p>
        </p:txBody>
      </p:sp>
    </p:spTree>
    <p:extLst>
      <p:ext uri="{BB962C8B-B14F-4D97-AF65-F5344CB8AC3E}">
        <p14:creationId xmlns:p14="http://schemas.microsoft.com/office/powerpoint/2010/main" val="37989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Predetermined Choice</a:t>
            </a:r>
          </a:p>
        </p:txBody>
      </p:sp>
      <p:sp>
        <p:nvSpPr>
          <p:cNvPr id="3" name="Content Placeholder 2"/>
          <p:cNvSpPr>
            <a:spLocks noGrp="1"/>
          </p:cNvSpPr>
          <p:nvPr>
            <p:ph idx="1"/>
          </p:nvPr>
        </p:nvSpPr>
        <p:spPr>
          <a:xfrm>
            <a:off x="457200" y="1417638"/>
            <a:ext cx="8229600" cy="4708525"/>
          </a:xfrm>
        </p:spPr>
        <p:txBody>
          <a:bodyPr/>
          <a:lstStyle/>
          <a:p>
            <a:r>
              <a:rPr lang="en-US" sz="2600" dirty="0"/>
              <a:t>The Lord appeared to Saul for the </a:t>
            </a:r>
            <a:r>
              <a:rPr lang="en-US" sz="2600" b="1" u="sng" dirty="0"/>
              <a:t>purpose</a:t>
            </a:r>
            <a:r>
              <a:rPr lang="en-US" sz="2600" dirty="0"/>
              <a:t> of making him a minister and a witness of His, to the Jews and the Gentiles.</a:t>
            </a:r>
          </a:p>
          <a:p>
            <a:r>
              <a:rPr lang="en-US" sz="2600" dirty="0"/>
              <a:t>The Lord </a:t>
            </a:r>
            <a:r>
              <a:rPr lang="en-US" sz="2600" b="1" u="sng" dirty="0"/>
              <a:t>chose</a:t>
            </a:r>
            <a:r>
              <a:rPr lang="en-US" sz="2600" dirty="0"/>
              <a:t> Paul to be His instrument to open people’s eyes, to turn them from darkness to light, to turn people away from the power of Satan to God, to teach people how to get their sins forgiven, and to teach people that sanctification is through faith in Him.  </a:t>
            </a:r>
          </a:p>
          <a:p>
            <a:r>
              <a:rPr lang="en-US" sz="2600" dirty="0"/>
              <a:t>All of this was so they would receive the </a:t>
            </a:r>
            <a:r>
              <a:rPr lang="en-US" sz="2600" b="1" u="sng" dirty="0"/>
              <a:t>inheritance</a:t>
            </a:r>
            <a:r>
              <a:rPr lang="en-US" sz="2600" dirty="0"/>
              <a:t> predestined for saints to receive.</a:t>
            </a:r>
          </a:p>
          <a:p>
            <a:endParaRPr lang="en-US" sz="2800" dirty="0"/>
          </a:p>
          <a:p>
            <a:endParaRPr lang="en-US" dirty="0"/>
          </a:p>
        </p:txBody>
      </p:sp>
    </p:spTree>
    <p:extLst>
      <p:ext uri="{BB962C8B-B14F-4D97-AF65-F5344CB8AC3E}">
        <p14:creationId xmlns:p14="http://schemas.microsoft.com/office/powerpoint/2010/main" val="90648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Predetermined Choice</a:t>
            </a:r>
          </a:p>
        </p:txBody>
      </p:sp>
      <p:sp>
        <p:nvSpPr>
          <p:cNvPr id="3" name="Content Placeholder 2"/>
          <p:cNvSpPr>
            <a:spLocks noGrp="1"/>
          </p:cNvSpPr>
          <p:nvPr>
            <p:ph idx="1"/>
          </p:nvPr>
        </p:nvSpPr>
        <p:spPr>
          <a:xfrm>
            <a:off x="457200" y="1417638"/>
            <a:ext cx="8229600" cy="4708525"/>
          </a:xfrm>
        </p:spPr>
        <p:txBody>
          <a:bodyPr/>
          <a:lstStyle/>
          <a:p>
            <a:r>
              <a:rPr lang="en-US" dirty="0"/>
              <a:t>“He </a:t>
            </a:r>
            <a:r>
              <a:rPr lang="en-US" b="1" u="sng" dirty="0"/>
              <a:t>chose</a:t>
            </a:r>
            <a:r>
              <a:rPr lang="en-US" dirty="0"/>
              <a:t> us in Him before the foundation of the world.” (verse 4)</a:t>
            </a:r>
          </a:p>
          <a:p>
            <a:r>
              <a:rPr lang="en-US" i="1" dirty="0"/>
              <a:t>“</a:t>
            </a:r>
            <a:r>
              <a:rPr lang="en-US" dirty="0"/>
              <a:t>having </a:t>
            </a:r>
            <a:r>
              <a:rPr lang="en-US" b="1" u="sng" dirty="0"/>
              <a:t>predestined</a:t>
            </a:r>
            <a:r>
              <a:rPr lang="en-US" dirty="0"/>
              <a:t> us to adoption as sons by Jesus Christ to Himself</a:t>
            </a:r>
            <a:r>
              <a:rPr lang="en-US" i="1" dirty="0"/>
              <a:t>” </a:t>
            </a:r>
            <a:r>
              <a:rPr lang="en-US" dirty="0"/>
              <a:t>(verse 5)</a:t>
            </a:r>
          </a:p>
          <a:p>
            <a:r>
              <a:rPr lang="en-US" dirty="0"/>
              <a:t>“In Him also we have obtained an inheritance, being predestined according to the purpose of Him who works all things according to the counsel of His </a:t>
            </a:r>
            <a:r>
              <a:rPr lang="en-US" b="1" u="sng" dirty="0"/>
              <a:t>will</a:t>
            </a:r>
            <a:r>
              <a:rPr lang="en-US" dirty="0"/>
              <a:t>.” (verse 11)</a:t>
            </a:r>
            <a:endParaRPr lang="en-US" sz="2800" dirty="0"/>
          </a:p>
          <a:p>
            <a:endParaRPr lang="en-US" dirty="0"/>
          </a:p>
        </p:txBody>
      </p:sp>
    </p:spTree>
    <p:extLst>
      <p:ext uri="{BB962C8B-B14F-4D97-AF65-F5344CB8AC3E}">
        <p14:creationId xmlns:p14="http://schemas.microsoft.com/office/powerpoint/2010/main" val="341397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Predetermined Choice</a:t>
            </a:r>
          </a:p>
        </p:txBody>
      </p:sp>
      <p:sp>
        <p:nvSpPr>
          <p:cNvPr id="3" name="Content Placeholder 2"/>
          <p:cNvSpPr>
            <a:spLocks noGrp="1"/>
          </p:cNvSpPr>
          <p:nvPr>
            <p:ph idx="1"/>
          </p:nvPr>
        </p:nvSpPr>
        <p:spPr>
          <a:xfrm>
            <a:off x="457200" y="1417638"/>
            <a:ext cx="8229600" cy="4708525"/>
          </a:xfrm>
        </p:spPr>
        <p:txBody>
          <a:bodyPr/>
          <a:lstStyle/>
          <a:p>
            <a:r>
              <a:rPr lang="en-US" sz="2600" dirty="0"/>
              <a:t>Simeon said that Jesus would be the reason that many Jews would </a:t>
            </a:r>
            <a:r>
              <a:rPr lang="en-US" sz="2600" b="1" u="sng" dirty="0"/>
              <a:t>fall</a:t>
            </a:r>
            <a:r>
              <a:rPr lang="en-US" sz="2600" dirty="0"/>
              <a:t>.</a:t>
            </a:r>
          </a:p>
          <a:p>
            <a:r>
              <a:rPr lang="en-US" sz="2600" dirty="0"/>
              <a:t>The Jews who did not believe in Jesus were not accepted into His </a:t>
            </a:r>
            <a:r>
              <a:rPr lang="en-US" sz="2600" b="1" u="sng" dirty="0"/>
              <a:t>kingdom</a:t>
            </a:r>
            <a:r>
              <a:rPr lang="en-US" sz="2600" dirty="0"/>
              <a:t>.</a:t>
            </a:r>
          </a:p>
          <a:p>
            <a:r>
              <a:rPr lang="en-US" sz="2600" dirty="0"/>
              <a:t>God predestined from the beginning of the age that salvation of Jews and Gentiles would be </a:t>
            </a:r>
            <a:r>
              <a:rPr lang="en-US" sz="2600" b="1" u="sng" dirty="0"/>
              <a:t>accomplished</a:t>
            </a:r>
            <a:r>
              <a:rPr lang="en-US" sz="2600" dirty="0"/>
              <a:t> through Christ Jesus.</a:t>
            </a:r>
          </a:p>
          <a:p>
            <a:r>
              <a:rPr lang="en-US" dirty="0"/>
              <a:t>God determined before He created the world, that all spiritual blessings would be found </a:t>
            </a:r>
            <a:r>
              <a:rPr lang="en-US" b="1" u="sng" dirty="0"/>
              <a:t>in</a:t>
            </a:r>
            <a:r>
              <a:rPr lang="en-US" dirty="0"/>
              <a:t> Christ Jesus.</a:t>
            </a:r>
            <a:endParaRPr lang="en-US" sz="2600" dirty="0"/>
          </a:p>
          <a:p>
            <a:endParaRPr lang="en-US" dirty="0"/>
          </a:p>
        </p:txBody>
      </p:sp>
    </p:spTree>
    <p:extLst>
      <p:ext uri="{BB962C8B-B14F-4D97-AF65-F5344CB8AC3E}">
        <p14:creationId xmlns:p14="http://schemas.microsoft.com/office/powerpoint/2010/main" val="88931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77333</TotalTime>
  <Words>733</Words>
  <Application>Microsoft Office PowerPoint</Application>
  <PresentationFormat>On-screen Show (4:3)</PresentationFormat>
  <Paragraphs>42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PowerPoint Presentation</vt:lpstr>
      <vt:lpstr>The Letter to the Ephesians  Ephesians 1:1-6</vt:lpstr>
      <vt:lpstr>Points to Consider</vt:lpstr>
      <vt:lpstr>God’s Predetermined Choice</vt:lpstr>
      <vt:lpstr>God’s Predetermined Choice</vt:lpstr>
      <vt:lpstr>God’s Predetermined Choice</vt:lpstr>
      <vt:lpstr>God’s Predetermined Choice</vt:lpstr>
      <vt:lpstr>God’s Predetermined Choice</vt:lpstr>
      <vt:lpstr>God’s Predetermined Choice</vt:lpstr>
      <vt:lpstr>Spiritual Blessings in Christ Jesus</vt:lpstr>
      <vt:lpstr>Why?</vt:lpstr>
      <vt:lpstr>Why?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77</cp:revision>
  <cp:lastPrinted>2017-10-08T12:05:09Z</cp:lastPrinted>
  <dcterms:created xsi:type="dcterms:W3CDTF">2017-01-05T18:31:03Z</dcterms:created>
  <dcterms:modified xsi:type="dcterms:W3CDTF">2017-10-08T12:07:52Z</dcterms:modified>
</cp:coreProperties>
</file>