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77" r:id="rId4"/>
    <p:sldId id="294" r:id="rId5"/>
    <p:sldId id="295" r:id="rId6"/>
    <p:sldId id="296" r:id="rId7"/>
    <p:sldId id="297" r:id="rId8"/>
    <p:sldId id="298" r:id="rId9"/>
    <p:sldId id="299" r:id="rId10"/>
    <p:sldId id="300" r:id="rId11"/>
    <p:sldId id="30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6/18/2017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6/18/2017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262979"/>
          </a:xfrm>
          <a:prstGeom prst="rect">
            <a:avLst/>
          </a:prstGeom>
          <a:noFill/>
        </p:spPr>
        <p:txBody>
          <a:bodyPr wrap="square" rtlCol="0">
            <a:spAutoFit/>
          </a:bodyPr>
          <a:lstStyle/>
          <a:p>
            <a:r>
              <a:rPr lang="en-US" sz="2400" b="1" dirty="0"/>
              <a:t>1 Sam 17:45-47  Then David said to the Philistine, "You come to me with a sword, with a spear, and with a javelin. But I come to you in the name of the Lord of hosts, the God of the armies of Israel, whom you have defied. 46 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47 Then all this assembly shall know that the Lord does not save with sword and spear; for the battle is the Lord's, and He will give you into our hands." </a:t>
            </a:r>
          </a:p>
          <a:p>
            <a:r>
              <a:rPr lang="en-US" sz="2400" b="1" dirty="0"/>
              <a:t>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Chose David</a:t>
            </a:r>
          </a:p>
        </p:txBody>
      </p:sp>
      <p:sp>
        <p:nvSpPr>
          <p:cNvPr id="3" name="Content Placeholder 2"/>
          <p:cNvSpPr>
            <a:spLocks noGrp="1"/>
          </p:cNvSpPr>
          <p:nvPr>
            <p:ph idx="1"/>
          </p:nvPr>
        </p:nvSpPr>
        <p:spPr/>
        <p:txBody>
          <a:bodyPr/>
          <a:lstStyle/>
          <a:p>
            <a:r>
              <a:rPr lang="en-US" b="1" u="sng" dirty="0"/>
              <a:t>Jonathan</a:t>
            </a:r>
            <a:r>
              <a:rPr lang="en-US" dirty="0"/>
              <a:t> chose David.  Their souls were knit together.  </a:t>
            </a:r>
          </a:p>
          <a:p>
            <a:r>
              <a:rPr lang="en-US" dirty="0"/>
              <a:t>They made a </a:t>
            </a:r>
            <a:r>
              <a:rPr lang="en-US" b="1" u="sng" dirty="0"/>
              <a:t>covenant</a:t>
            </a:r>
            <a:r>
              <a:rPr lang="en-US" dirty="0"/>
              <a:t> because Jonathan loved David as his own soul.</a:t>
            </a:r>
          </a:p>
          <a:p>
            <a:r>
              <a:rPr lang="en-US" b="1" u="sng" dirty="0"/>
              <a:t>Saul</a:t>
            </a:r>
            <a:r>
              <a:rPr lang="en-US" dirty="0"/>
              <a:t> chose David.</a:t>
            </a:r>
          </a:p>
          <a:p>
            <a:r>
              <a:rPr lang="en-US" dirty="0"/>
              <a:t>The </a:t>
            </a:r>
            <a:r>
              <a:rPr lang="en-US" b="1" u="sng" dirty="0"/>
              <a:t>people</a:t>
            </a:r>
            <a:r>
              <a:rPr lang="en-US" dirty="0"/>
              <a:t> chose David. </a:t>
            </a:r>
          </a:p>
        </p:txBody>
      </p:sp>
    </p:spTree>
    <p:extLst>
      <p:ext uri="{BB962C8B-B14F-4D97-AF65-F5344CB8AC3E}">
        <p14:creationId xmlns:p14="http://schemas.microsoft.com/office/powerpoint/2010/main" val="132743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Chose David</a:t>
            </a:r>
          </a:p>
        </p:txBody>
      </p:sp>
      <p:sp>
        <p:nvSpPr>
          <p:cNvPr id="3" name="Content Placeholder 2"/>
          <p:cNvSpPr>
            <a:spLocks noGrp="1"/>
          </p:cNvSpPr>
          <p:nvPr>
            <p:ph idx="1"/>
          </p:nvPr>
        </p:nvSpPr>
        <p:spPr/>
        <p:txBody>
          <a:bodyPr/>
          <a:lstStyle/>
          <a:p>
            <a:r>
              <a:rPr lang="en-US" sz="2000" b="1" dirty="0"/>
              <a:t>Life Lesson #1 – God chooses people with good hearts to do great things.  We need to prepare our hearts!</a:t>
            </a:r>
            <a:endParaRPr lang="en-US" sz="2000" dirty="0"/>
          </a:p>
          <a:p>
            <a:r>
              <a:rPr lang="en-US" sz="2000" b="1" dirty="0"/>
              <a:t>Life Lesson # 2 – When others are saying you can’t, you believe that with God’s help you can.</a:t>
            </a:r>
            <a:endParaRPr lang="en-US" sz="2000" dirty="0"/>
          </a:p>
          <a:p>
            <a:r>
              <a:rPr lang="en-US" b="1" dirty="0"/>
              <a:t>Life Lesson #3 – People are </a:t>
            </a:r>
            <a:r>
              <a:rPr lang="en-US" b="1" u="sng" dirty="0"/>
              <a:t>fickle</a:t>
            </a:r>
            <a:r>
              <a:rPr lang="en-US" b="1" dirty="0"/>
              <a:t>.  They might choose you today and choose someone else tomorrow.</a:t>
            </a:r>
            <a:endParaRPr lang="en-US" dirty="0"/>
          </a:p>
          <a:p>
            <a:r>
              <a:rPr lang="en-US" b="1" dirty="0"/>
              <a:t>Life Lesson #4 – God is </a:t>
            </a:r>
            <a:r>
              <a:rPr lang="en-US" b="1" u="sng" dirty="0"/>
              <a:t>consistent</a:t>
            </a:r>
            <a:r>
              <a:rPr lang="en-US" b="1" dirty="0"/>
              <a:t>.  </a:t>
            </a:r>
            <a:endParaRPr lang="en-US" dirty="0"/>
          </a:p>
          <a:p>
            <a:pPr marL="0" indent="0">
              <a:buNone/>
            </a:pPr>
            <a:endParaRPr lang="en-US" dirty="0"/>
          </a:p>
        </p:txBody>
      </p:sp>
    </p:spTree>
    <p:extLst>
      <p:ext uri="{BB962C8B-B14F-4D97-AF65-F5344CB8AC3E}">
        <p14:creationId xmlns:p14="http://schemas.microsoft.com/office/powerpoint/2010/main" val="2492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Samuel 16-18</a:t>
            </a:r>
            <a:endParaRPr lang="en-US" dirty="0"/>
          </a:p>
        </p:txBody>
      </p:sp>
      <p:sp>
        <p:nvSpPr>
          <p:cNvPr id="2" name="TextBox 1"/>
          <p:cNvSpPr txBox="1"/>
          <p:nvPr/>
        </p:nvSpPr>
        <p:spPr>
          <a:xfrm>
            <a:off x="838200" y="3962400"/>
            <a:ext cx="7391400" cy="721736"/>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Calibri" panose="020F0502020204030204" pitchFamily="34" charset="0"/>
                <a:ea typeface="Calibri" panose="020F0502020204030204" pitchFamily="34" charset="0"/>
                <a:cs typeface="Times New Roman" panose="02020603050405020304" pitchFamily="18" charset="0"/>
              </a:rPr>
              <a:t>David – A Chosen 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to Consider</a:t>
            </a:r>
          </a:p>
        </p:txBody>
      </p:sp>
      <p:sp>
        <p:nvSpPr>
          <p:cNvPr id="3" name="Content Placeholder 2"/>
          <p:cNvSpPr>
            <a:spLocks noGrp="1"/>
          </p:cNvSpPr>
          <p:nvPr>
            <p:ph idx="1"/>
          </p:nvPr>
        </p:nvSpPr>
        <p:spPr/>
        <p:txBody>
          <a:bodyPr/>
          <a:lstStyle/>
          <a:p>
            <a:pPr lvl="0"/>
            <a:r>
              <a:rPr lang="en-US" dirty="0"/>
              <a:t>God Chose David</a:t>
            </a:r>
          </a:p>
          <a:p>
            <a:pPr lvl="0"/>
            <a:r>
              <a:rPr lang="en-US" dirty="0"/>
              <a:t>David Chose David</a:t>
            </a:r>
          </a:p>
          <a:p>
            <a:pPr lvl="0"/>
            <a:r>
              <a:rPr lang="en-US" dirty="0"/>
              <a:t>The People Chose David</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Chose David</a:t>
            </a:r>
          </a:p>
        </p:txBody>
      </p:sp>
      <p:sp>
        <p:nvSpPr>
          <p:cNvPr id="3" name="Content Placeholder 2"/>
          <p:cNvSpPr>
            <a:spLocks noGrp="1"/>
          </p:cNvSpPr>
          <p:nvPr>
            <p:ph idx="1"/>
          </p:nvPr>
        </p:nvSpPr>
        <p:spPr/>
        <p:txBody>
          <a:bodyPr/>
          <a:lstStyle/>
          <a:p>
            <a:r>
              <a:rPr lang="en-US" dirty="0"/>
              <a:t>Before the Lord chose David, He </a:t>
            </a:r>
            <a:r>
              <a:rPr lang="en-US" b="1" u="sng" dirty="0"/>
              <a:t>rejected</a:t>
            </a:r>
            <a:r>
              <a:rPr lang="en-US" dirty="0"/>
              <a:t> Saul for his disobedience.</a:t>
            </a:r>
          </a:p>
          <a:p>
            <a:r>
              <a:rPr lang="en-US" dirty="0"/>
              <a:t>God provided </a:t>
            </a:r>
            <a:r>
              <a:rPr lang="en-US" b="1" u="sng" dirty="0"/>
              <a:t>Himself</a:t>
            </a:r>
            <a:r>
              <a:rPr lang="en-US" dirty="0"/>
              <a:t> a king among the sons of Jesse.</a:t>
            </a:r>
          </a:p>
          <a:p>
            <a:r>
              <a:rPr lang="en-US" dirty="0"/>
              <a:t>God chose someone with a </a:t>
            </a:r>
            <a:r>
              <a:rPr lang="en-US" b="1" u="sng" dirty="0"/>
              <a:t>good</a:t>
            </a:r>
            <a:r>
              <a:rPr lang="en-US" dirty="0"/>
              <a:t> heart.</a:t>
            </a:r>
          </a:p>
          <a:p>
            <a:r>
              <a:rPr lang="en-US" dirty="0"/>
              <a:t>The Spirit of the Lord came upon David from that day forward.</a:t>
            </a:r>
          </a:p>
          <a:p>
            <a:endParaRPr lang="en-US" dirty="0"/>
          </a:p>
        </p:txBody>
      </p:sp>
    </p:spTree>
    <p:extLst>
      <p:ext uri="{BB962C8B-B14F-4D97-AF65-F5344CB8AC3E}">
        <p14:creationId xmlns:p14="http://schemas.microsoft.com/office/powerpoint/2010/main" val="12397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Chose David</a:t>
            </a:r>
          </a:p>
        </p:txBody>
      </p:sp>
      <p:sp>
        <p:nvSpPr>
          <p:cNvPr id="3" name="Content Placeholder 2"/>
          <p:cNvSpPr>
            <a:spLocks noGrp="1"/>
          </p:cNvSpPr>
          <p:nvPr>
            <p:ph idx="1"/>
          </p:nvPr>
        </p:nvSpPr>
        <p:spPr/>
        <p:txBody>
          <a:bodyPr/>
          <a:lstStyle/>
          <a:p>
            <a:r>
              <a:rPr lang="en-US" dirty="0"/>
              <a:t>When Saul made the unlawful sacrifice, Samuel told him that God rejected him as king and that the Lord had sought “a man after His </a:t>
            </a:r>
            <a:r>
              <a:rPr lang="en-US" b="1" u="sng" dirty="0"/>
              <a:t>own</a:t>
            </a:r>
            <a:r>
              <a:rPr lang="en-US" dirty="0"/>
              <a:t> heart.” (See also Acts 13:22)</a:t>
            </a:r>
          </a:p>
          <a:p>
            <a:r>
              <a:rPr lang="en-US" b="1" dirty="0"/>
              <a:t>Life Lesson #1 – God chooses people with good hearts to do great things.  We need to prepare our hearts!</a:t>
            </a:r>
            <a:endParaRPr lang="en-US" dirty="0"/>
          </a:p>
          <a:p>
            <a:endParaRPr lang="en-US" dirty="0"/>
          </a:p>
        </p:txBody>
      </p:sp>
    </p:spTree>
    <p:extLst>
      <p:ext uri="{BB962C8B-B14F-4D97-AF65-F5344CB8AC3E}">
        <p14:creationId xmlns:p14="http://schemas.microsoft.com/office/powerpoint/2010/main" val="175097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Chose David</a:t>
            </a:r>
          </a:p>
        </p:txBody>
      </p:sp>
      <p:sp>
        <p:nvSpPr>
          <p:cNvPr id="3" name="Content Placeholder 2"/>
          <p:cNvSpPr>
            <a:spLocks noGrp="1"/>
          </p:cNvSpPr>
          <p:nvPr>
            <p:ph idx="1"/>
          </p:nvPr>
        </p:nvSpPr>
        <p:spPr/>
        <p:txBody>
          <a:bodyPr/>
          <a:lstStyle/>
          <a:p>
            <a:r>
              <a:rPr lang="en-US" dirty="0"/>
              <a:t>We need to ask God to </a:t>
            </a:r>
            <a:r>
              <a:rPr lang="en-US" b="1" u="sng" dirty="0"/>
              <a:t>search</a:t>
            </a:r>
            <a:r>
              <a:rPr lang="en-US" dirty="0"/>
              <a:t> our hearts.  We need to trust Him to lead us to everlasting life.</a:t>
            </a:r>
          </a:p>
          <a:p>
            <a:r>
              <a:rPr lang="en-US" dirty="0"/>
              <a:t>If we find that our hearts are not pure, we need to ask God to create in us a </a:t>
            </a:r>
            <a:r>
              <a:rPr lang="en-US" b="1" u="sng" dirty="0"/>
              <a:t>clean</a:t>
            </a:r>
            <a:r>
              <a:rPr lang="en-US" dirty="0"/>
              <a:t> heart and to uphold us with God’s generous Spirit.</a:t>
            </a:r>
          </a:p>
          <a:p>
            <a:endParaRPr lang="en-US" dirty="0"/>
          </a:p>
        </p:txBody>
      </p:sp>
    </p:spTree>
    <p:extLst>
      <p:ext uri="{BB962C8B-B14F-4D97-AF65-F5344CB8AC3E}">
        <p14:creationId xmlns:p14="http://schemas.microsoft.com/office/powerpoint/2010/main" val="19726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Chose David</a:t>
            </a:r>
          </a:p>
        </p:txBody>
      </p:sp>
      <p:sp>
        <p:nvSpPr>
          <p:cNvPr id="3" name="Content Placeholder 2"/>
          <p:cNvSpPr>
            <a:spLocks noGrp="1"/>
          </p:cNvSpPr>
          <p:nvPr>
            <p:ph idx="1"/>
          </p:nvPr>
        </p:nvSpPr>
        <p:spPr/>
        <p:txBody>
          <a:bodyPr/>
          <a:lstStyle/>
          <a:p>
            <a:r>
              <a:rPr lang="en-US" sz="3100" dirty="0"/>
              <a:t>David chose David to </a:t>
            </a:r>
            <a:r>
              <a:rPr lang="en-US" sz="3100" b="1" u="sng" dirty="0"/>
              <a:t>fight </a:t>
            </a:r>
            <a:r>
              <a:rPr lang="en-US" sz="3100" dirty="0"/>
              <a:t>Goliath.</a:t>
            </a:r>
          </a:p>
          <a:p>
            <a:r>
              <a:rPr lang="en-US" sz="3100" dirty="0"/>
              <a:t>He knew he could do it based on his past successes.</a:t>
            </a:r>
          </a:p>
          <a:p>
            <a:r>
              <a:rPr lang="en-US" sz="3100" dirty="0"/>
              <a:t>Earlier, when Saul was looking for a harp player, one of Saul’s servants suggested David since he was a mighty man of </a:t>
            </a:r>
            <a:r>
              <a:rPr lang="en-US" sz="3100" b="1" u="sng" dirty="0"/>
              <a:t>valor</a:t>
            </a:r>
            <a:r>
              <a:rPr lang="en-US" sz="3100" dirty="0"/>
              <a:t>, a man of war, wise in speech, and good looking.  He was also a very skilled harp player.</a:t>
            </a:r>
          </a:p>
        </p:txBody>
      </p:sp>
    </p:spTree>
    <p:extLst>
      <p:ext uri="{BB962C8B-B14F-4D97-AF65-F5344CB8AC3E}">
        <p14:creationId xmlns:p14="http://schemas.microsoft.com/office/powerpoint/2010/main" val="103107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Chose David</a:t>
            </a:r>
          </a:p>
        </p:txBody>
      </p:sp>
      <p:sp>
        <p:nvSpPr>
          <p:cNvPr id="3" name="Content Placeholder 2"/>
          <p:cNvSpPr>
            <a:spLocks noGrp="1"/>
          </p:cNvSpPr>
          <p:nvPr>
            <p:ph idx="1"/>
          </p:nvPr>
        </p:nvSpPr>
        <p:spPr/>
        <p:txBody>
          <a:bodyPr/>
          <a:lstStyle/>
          <a:p>
            <a:r>
              <a:rPr lang="en-US" dirty="0"/>
              <a:t>Even though Saul </a:t>
            </a:r>
            <a:r>
              <a:rPr lang="en-US" b="1" u="sng" dirty="0"/>
              <a:t>knew</a:t>
            </a:r>
            <a:r>
              <a:rPr lang="en-US" dirty="0"/>
              <a:t> that David was a man of valor and a man of war, he did not choose David to fight Goliath. </a:t>
            </a:r>
          </a:p>
          <a:p>
            <a:r>
              <a:rPr lang="en-US" dirty="0"/>
              <a:t>Even though David’s three oldest brothers witnessed Samuel </a:t>
            </a:r>
            <a:r>
              <a:rPr lang="en-US" b="1" u="sng" dirty="0"/>
              <a:t>anointing</a:t>
            </a:r>
            <a:r>
              <a:rPr lang="en-US" dirty="0"/>
              <a:t> David as king over Israel, they didn’t choose David to fight the giant. </a:t>
            </a:r>
          </a:p>
          <a:p>
            <a:endParaRPr lang="en-US" sz="3100" dirty="0"/>
          </a:p>
        </p:txBody>
      </p:sp>
    </p:spTree>
    <p:extLst>
      <p:ext uri="{BB962C8B-B14F-4D97-AF65-F5344CB8AC3E}">
        <p14:creationId xmlns:p14="http://schemas.microsoft.com/office/powerpoint/2010/main" val="193724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Chose David</a:t>
            </a:r>
          </a:p>
        </p:txBody>
      </p:sp>
      <p:sp>
        <p:nvSpPr>
          <p:cNvPr id="3" name="Content Placeholder 2"/>
          <p:cNvSpPr>
            <a:spLocks noGrp="1"/>
          </p:cNvSpPr>
          <p:nvPr>
            <p:ph idx="1"/>
          </p:nvPr>
        </p:nvSpPr>
        <p:spPr/>
        <p:txBody>
          <a:bodyPr/>
          <a:lstStyle/>
          <a:p>
            <a:r>
              <a:rPr lang="en-US" b="1" dirty="0"/>
              <a:t>Life Lesson #1 – God chooses people with good hearts to do great things.  We need to prepare our hearts!</a:t>
            </a:r>
            <a:endParaRPr lang="en-US" dirty="0"/>
          </a:p>
          <a:p>
            <a:r>
              <a:rPr lang="en-US" b="1" dirty="0"/>
              <a:t>Life Lesson # 2 – When others are saying you can’t, you believe that with God’s help you can.</a:t>
            </a:r>
            <a:endParaRPr lang="en-US" dirty="0"/>
          </a:p>
          <a:p>
            <a:endParaRPr lang="en-US" dirty="0"/>
          </a:p>
        </p:txBody>
      </p:sp>
    </p:spTree>
    <p:extLst>
      <p:ext uri="{BB962C8B-B14F-4D97-AF65-F5344CB8AC3E}">
        <p14:creationId xmlns:p14="http://schemas.microsoft.com/office/powerpoint/2010/main" val="1367275421"/>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19556</TotalTime>
  <Words>625</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1 Samuel 16-18</vt:lpstr>
      <vt:lpstr>Points to Consider</vt:lpstr>
      <vt:lpstr>God Chose David</vt:lpstr>
      <vt:lpstr>God Chose David</vt:lpstr>
      <vt:lpstr>God Chose David</vt:lpstr>
      <vt:lpstr>David Chose David</vt:lpstr>
      <vt:lpstr>David Chose David</vt:lpstr>
      <vt:lpstr>David Chose David</vt:lpstr>
      <vt:lpstr>The People Chose David</vt:lpstr>
      <vt:lpstr>David Chose David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56</cp:revision>
  <cp:lastPrinted>2017-06-18T19:44:10Z</cp:lastPrinted>
  <dcterms:created xsi:type="dcterms:W3CDTF">2017-01-05T18:31:03Z</dcterms:created>
  <dcterms:modified xsi:type="dcterms:W3CDTF">2017-06-18T19:44:13Z</dcterms:modified>
</cp:coreProperties>
</file>