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293" r:id="rId3"/>
    <p:sldId id="277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0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8C1D9-88A8-4C28-A936-22398139843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019-9C15-48B6-AC96-BDD20E4BF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77DB-3E8A-430B-9903-2AE6DAFB5597}" type="datetimeFigureOut">
              <a:rPr lang="en-US" smtClean="0"/>
              <a:t>6/25/2017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2E1F-827C-4CB3-92DE-598C772B0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80C2-5EE4-440A-8D3E-73DFCD7F4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7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1A6C-CE42-40CD-9BFE-71C3469DF3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9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4E5F-B99C-45A9-811E-25781F8FCD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6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1BA6-2B1B-4094-AD48-0EC9F219E0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2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6310-2B06-42A8-84A0-B9626D0A9E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5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6037-EA0A-4557-BFE9-CB1A8D2B09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48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ECC2-D95B-4E97-857A-B40DF318F3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51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A7288-CE0F-47D7-8F0E-3E8B5F7F08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3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6B69-E613-4A5A-8CEA-A6D5CCCFA8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37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9B51-6A8A-4B28-B382-A7C17A79AF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045F-77BA-4753-84A5-FFD6FA4B9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5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4E99-7071-469A-B828-ABA4A7927C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7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1 Tim 2:3-7 </a:t>
            </a:r>
            <a:r>
              <a:rPr lang="en-US" sz="3200" i="1" dirty="0"/>
              <a:t>For this is good and acceptable in the sight of God our Savior, 4 who desires all men to be saved and to come to the knowledge of the truth. 5 For there is one God and one Mediator between God and men, the Man Christ Jesus, 6 who gave Himself a ransom for all, to be testified in due time, 7 for which I was appointed a preacher and an apostle — I am speaking the truth in Christ and not lying — a teacher of the Gentiles in faith and truth.</a:t>
            </a:r>
            <a:r>
              <a:rPr lang="en-US" sz="3200" dirty="0"/>
              <a:t> </a:t>
            </a:r>
            <a:r>
              <a:rPr lang="en-US" dirty="0"/>
              <a:t>NKJV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009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Gehazi was struck with leprosy due to his </a:t>
            </a:r>
            <a:r>
              <a:rPr lang="en-US" b="1" u="sng" dirty="0"/>
              <a:t>greed</a:t>
            </a:r>
            <a:r>
              <a:rPr lang="en-US" dirty="0"/>
              <a:t>. (1 Kings 5)</a:t>
            </a:r>
          </a:p>
          <a:p>
            <a:r>
              <a:rPr lang="en-US" dirty="0"/>
              <a:t>God struck Jehoram with an intestinal disease because he killed his </a:t>
            </a:r>
            <a:r>
              <a:rPr lang="en-US" b="1" u="sng" dirty="0"/>
              <a:t>brothers</a:t>
            </a:r>
            <a:r>
              <a:rPr lang="en-US" dirty="0"/>
              <a:t> and didn’t serve God. (2 Chron 21)</a:t>
            </a:r>
          </a:p>
          <a:p>
            <a:r>
              <a:rPr lang="en-US" dirty="0"/>
              <a:t>God punished </a:t>
            </a:r>
            <a:r>
              <a:rPr lang="en-US" b="1" u="sng" dirty="0"/>
              <a:t>prideful</a:t>
            </a:r>
            <a:r>
              <a:rPr lang="en-US" dirty="0"/>
              <a:t> Uzziah by giving him leprosy because “his heart was lifted up.” (2 Chron 26:19-20)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386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Paul’s attention God struck him blind for 3 days. (Acts 9:7-9)</a:t>
            </a:r>
          </a:p>
          <a:p>
            <a:r>
              <a:rPr lang="en-US" dirty="0"/>
              <a:t>Paul struck Elymas </a:t>
            </a:r>
            <a:r>
              <a:rPr lang="en-US" b="1" u="sng" dirty="0"/>
              <a:t>blind</a:t>
            </a:r>
            <a:r>
              <a:rPr lang="en-US" dirty="0"/>
              <a:t> for trying to persuade Sergius Paulus to not listen to the gospel (Acts 13:4-12)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457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Included in delivering one to Satan is </a:t>
            </a:r>
            <a:r>
              <a:rPr lang="en-US" b="1" u="sng" dirty="0"/>
              <a:t>separating</a:t>
            </a:r>
            <a:r>
              <a:rPr lang="en-US" dirty="0"/>
              <a:t> from the one living a sinful life.  This is a way a church reaches unity through eliminating the leavening agent of sin.</a:t>
            </a:r>
          </a:p>
          <a:p>
            <a:r>
              <a:rPr lang="en-US" dirty="0"/>
              <a:t>Paul knew that purging the sin would </a:t>
            </a:r>
            <a:r>
              <a:rPr lang="en-US" b="1" u="sng" dirty="0"/>
              <a:t>purify</a:t>
            </a:r>
            <a:r>
              <a:rPr lang="en-US" dirty="0"/>
              <a:t> the church.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1705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are not to keep company with </a:t>
            </a:r>
            <a:r>
              <a:rPr lang="en-US" sz="2800" b="1" u="sng" dirty="0"/>
              <a:t>Christians</a:t>
            </a:r>
            <a:r>
              <a:rPr lang="en-US" sz="2800" dirty="0"/>
              <a:t> who are living in sin.</a:t>
            </a:r>
          </a:p>
          <a:p>
            <a:r>
              <a:rPr lang="en-US" sz="2800" dirty="0"/>
              <a:t>God’s standard has </a:t>
            </a:r>
            <a:r>
              <a:rPr lang="en-US" sz="2800" b="1" u="sng" dirty="0"/>
              <a:t>always</a:t>
            </a:r>
            <a:r>
              <a:rPr lang="en-US" sz="2800" dirty="0"/>
              <a:t> been to “put away from yourselves the evil person” that is among His people. </a:t>
            </a:r>
          </a:p>
          <a:p>
            <a:r>
              <a:rPr lang="en-US" sz="2800" dirty="0"/>
              <a:t>We are to withdraw ourselves from </a:t>
            </a:r>
            <a:r>
              <a:rPr lang="en-US" sz="2800" b="1" u="sng" dirty="0"/>
              <a:t>every</a:t>
            </a:r>
            <a:r>
              <a:rPr lang="en-US" sz="2800" dirty="0"/>
              <a:t> brother who </a:t>
            </a:r>
            <a:r>
              <a:rPr lang="en-US" sz="2800" b="1" u="sng" dirty="0"/>
              <a:t>walks</a:t>
            </a:r>
            <a:r>
              <a:rPr lang="en-US" sz="2800" dirty="0"/>
              <a:t> disorderly.</a:t>
            </a:r>
          </a:p>
          <a:p>
            <a:r>
              <a:rPr lang="en-US" sz="2800" dirty="0"/>
              <a:t>We are to mark and refuse to keep company with Christians who are </a:t>
            </a:r>
            <a:r>
              <a:rPr lang="en-US" sz="2800" b="1" u="sng" dirty="0"/>
              <a:t>disobedient</a:t>
            </a:r>
            <a:r>
              <a:rPr lang="en-US" sz="2800" dirty="0"/>
              <a:t> to God.</a:t>
            </a:r>
          </a:p>
          <a:p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0853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 separates us from God.</a:t>
            </a:r>
          </a:p>
          <a:p>
            <a:r>
              <a:rPr lang="en-US" dirty="0"/>
              <a:t>Sin separates us from each other.</a:t>
            </a:r>
          </a:p>
          <a:p>
            <a:r>
              <a:rPr lang="en-US" dirty="0"/>
              <a:t>When sin is present we need to deal with it in a Godly way and not ignore it.</a:t>
            </a:r>
          </a:p>
          <a:p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6612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 anchor="ctr"/>
          <a:lstStyle/>
          <a:p>
            <a:r>
              <a:rPr lang="en-US" b="1" dirty="0"/>
              <a:t>1 Corinthians 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962400"/>
            <a:ext cx="7391400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Causes Disunity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Goal</a:t>
            </a:r>
          </a:p>
          <a:p>
            <a:pPr lvl="0"/>
            <a:r>
              <a:rPr lang="en-US" dirty="0"/>
              <a:t>The Problem</a:t>
            </a:r>
          </a:p>
          <a:p>
            <a:pPr lvl="0"/>
            <a:r>
              <a:rPr lang="en-US" dirty="0"/>
              <a:t>The Solution</a:t>
            </a:r>
          </a:p>
        </p:txBody>
      </p:sp>
    </p:spTree>
    <p:extLst>
      <p:ext uri="{BB962C8B-B14F-4D97-AF65-F5344CB8AC3E}">
        <p14:creationId xmlns:p14="http://schemas.microsoft.com/office/powerpoint/2010/main" val="28559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Our collective goal is that </a:t>
            </a:r>
            <a:r>
              <a:rPr lang="en-US" sz="3000" b="1" u="sng" dirty="0"/>
              <a:t>all</a:t>
            </a:r>
            <a:r>
              <a:rPr lang="en-US" sz="3000" dirty="0"/>
              <a:t> of us go to heaven.</a:t>
            </a:r>
          </a:p>
          <a:p>
            <a:r>
              <a:rPr lang="en-US" sz="3000" b="1" u="sng" dirty="0"/>
              <a:t>Jesus</a:t>
            </a:r>
            <a:r>
              <a:rPr lang="en-US" sz="3000" dirty="0"/>
              <a:t> came to this earth to call sinners to repentance.</a:t>
            </a:r>
          </a:p>
          <a:p>
            <a:r>
              <a:rPr lang="en-US" sz="3000" b="1" u="sng" dirty="0"/>
              <a:t>God’s</a:t>
            </a:r>
            <a:r>
              <a:rPr lang="en-US" sz="3000" dirty="0"/>
              <a:t> desire is for all men to be saved through Christ Jesus.</a:t>
            </a:r>
          </a:p>
          <a:p>
            <a:r>
              <a:rPr lang="en-US" sz="3000" dirty="0"/>
              <a:t>God wants all people to come to </a:t>
            </a:r>
            <a:r>
              <a:rPr lang="en-US" sz="3000" b="1" u="sng" dirty="0"/>
              <a:t>repentance</a:t>
            </a:r>
            <a:r>
              <a:rPr lang="en-US" sz="3000" dirty="0"/>
              <a:t>.  God’s desire was for the man in Corinth to repent of His sin.</a:t>
            </a:r>
          </a:p>
        </p:txBody>
      </p:sp>
    </p:spTree>
    <p:extLst>
      <p:ext uri="{BB962C8B-B14F-4D97-AF65-F5344CB8AC3E}">
        <p14:creationId xmlns:p14="http://schemas.microsoft.com/office/powerpoint/2010/main" val="12397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problem was that a man was </a:t>
            </a:r>
            <a:r>
              <a:rPr lang="en-US" b="1" u="sng" dirty="0"/>
              <a:t>living</a:t>
            </a:r>
            <a:r>
              <a:rPr lang="en-US" dirty="0"/>
              <a:t> in sin… A sin so bad that even the Gentiles wouldn’t commit that sin.</a:t>
            </a:r>
          </a:p>
          <a:p>
            <a:r>
              <a:rPr lang="en-US" dirty="0"/>
              <a:t>He elaborates on sins that divide by listing several sins that would be classified as sexual immorality, as well as thieves, drunkards, and extortioners.  The broad term he uses is </a:t>
            </a:r>
            <a:r>
              <a:rPr lang="en-US" b="1" u="sng" dirty="0"/>
              <a:t>unrighteous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2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The second problem Paul had was that this one man’s sin had the potential to affect the </a:t>
            </a:r>
            <a:r>
              <a:rPr lang="en-US" sz="3000" b="1" u="sng" dirty="0"/>
              <a:t>whole</a:t>
            </a:r>
            <a:r>
              <a:rPr lang="en-US" sz="3000" dirty="0"/>
              <a:t> church.  Sin has a negative impact on others.</a:t>
            </a:r>
          </a:p>
          <a:p>
            <a:r>
              <a:rPr lang="en-US" sz="3000" dirty="0"/>
              <a:t>Paul understood that the leavening influence of sin was so strong that he </a:t>
            </a:r>
            <a:r>
              <a:rPr lang="en-US" sz="3000" b="1" u="sng" dirty="0"/>
              <a:t>withstood</a:t>
            </a:r>
            <a:r>
              <a:rPr lang="en-US" sz="3000" dirty="0"/>
              <a:t> Peter to the face.</a:t>
            </a:r>
          </a:p>
          <a:p>
            <a:r>
              <a:rPr lang="en-US" sz="3000" dirty="0"/>
              <a:t>If sin is tolerated, others may develop a hard heart and </a:t>
            </a:r>
            <a:r>
              <a:rPr lang="en-US" sz="3000" b="1" u="sng" dirty="0"/>
              <a:t>continue</a:t>
            </a:r>
            <a:r>
              <a:rPr lang="en-US" sz="3000" dirty="0"/>
              <a:t> in their sin.</a:t>
            </a:r>
          </a:p>
        </p:txBody>
      </p:sp>
    </p:spTree>
    <p:extLst>
      <p:ext uri="{BB962C8B-B14F-4D97-AF65-F5344CB8AC3E}">
        <p14:creationId xmlns:p14="http://schemas.microsoft.com/office/powerpoint/2010/main" val="192201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problem was that the saints at Corinth had the wrong </a:t>
            </a:r>
            <a:r>
              <a:rPr lang="en-US" b="1" u="sng" dirty="0"/>
              <a:t>attitude</a:t>
            </a:r>
            <a:r>
              <a:rPr lang="en-US" dirty="0"/>
              <a:t> concerning the sin and the sinner.</a:t>
            </a:r>
          </a:p>
          <a:p>
            <a:r>
              <a:rPr lang="en-US" dirty="0"/>
              <a:t>They were </a:t>
            </a:r>
            <a:r>
              <a:rPr lang="en-US" b="1" u="sng" dirty="0"/>
              <a:t>puffed</a:t>
            </a:r>
            <a:r>
              <a:rPr lang="en-US" dirty="0"/>
              <a:t> up instead of mournful concerning this man and his sin.</a:t>
            </a:r>
          </a:p>
          <a:p>
            <a:r>
              <a:rPr lang="en-US" dirty="0"/>
              <a:t>They </a:t>
            </a:r>
            <a:r>
              <a:rPr lang="en-US" b="1" u="sng" dirty="0"/>
              <a:t>gloried</a:t>
            </a:r>
            <a:r>
              <a:rPr lang="en-US" dirty="0"/>
              <a:t> in the man’s sin. </a:t>
            </a:r>
          </a:p>
          <a:p>
            <a:r>
              <a:rPr lang="en-US" dirty="0"/>
              <a:t>The fourth problem was </a:t>
            </a:r>
            <a:r>
              <a:rPr lang="en-US" b="1" u="sng" dirty="0"/>
              <a:t>inaction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67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living in sin, </a:t>
            </a:r>
            <a:r>
              <a:rPr lang="en-US" b="1" u="sng" dirty="0"/>
              <a:t>repent</a:t>
            </a:r>
            <a:r>
              <a:rPr lang="en-US" dirty="0"/>
              <a:t> and show signs of repentance.  </a:t>
            </a:r>
          </a:p>
          <a:p>
            <a:r>
              <a:rPr lang="en-US" dirty="0"/>
              <a:t>We need to </a:t>
            </a:r>
            <a:r>
              <a:rPr lang="en-US" b="1" u="sng" dirty="0"/>
              <a:t>deliver</a:t>
            </a:r>
            <a:r>
              <a:rPr lang="en-US" dirty="0"/>
              <a:t> saints among us who are living in sin over to Satan for the destruction of the flesh so their souls can be saved.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128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were to do this by the authority of </a:t>
            </a:r>
            <a:r>
              <a:rPr lang="en-US" b="1" u="sng" dirty="0"/>
              <a:t>Jesus </a:t>
            </a:r>
            <a:r>
              <a:rPr lang="en-US" dirty="0"/>
              <a:t>Christ.</a:t>
            </a:r>
          </a:p>
          <a:p>
            <a:r>
              <a:rPr lang="en-US" dirty="0"/>
              <a:t>This was to be done when the people were gathered </a:t>
            </a:r>
            <a:r>
              <a:rPr lang="en-US" b="1" u="sng" dirty="0"/>
              <a:t>together</a:t>
            </a:r>
            <a:r>
              <a:rPr lang="en-US" dirty="0"/>
              <a:t>.  This was an act of unity!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4135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13631</TotalTime>
  <Words>677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PowerPoint Presentation</vt:lpstr>
      <vt:lpstr>1 Corinthians 5</vt:lpstr>
      <vt:lpstr>Points to Consider</vt:lpstr>
      <vt:lpstr>The Goal</vt:lpstr>
      <vt:lpstr>The Problem</vt:lpstr>
      <vt:lpstr>The Problem</vt:lpstr>
      <vt:lpstr>The Problem</vt:lpstr>
      <vt:lpstr>The Solution</vt:lpstr>
      <vt:lpstr>The Solution</vt:lpstr>
      <vt:lpstr>The Solution</vt:lpstr>
      <vt:lpstr>The Solution</vt:lpstr>
      <vt:lpstr>The Solution</vt:lpstr>
      <vt:lpstr>The Solution</vt:lpstr>
      <vt:lpstr>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</cp:lastModifiedBy>
  <cp:revision>56</cp:revision>
  <cp:lastPrinted>2017-06-25T11:55:25Z</cp:lastPrinted>
  <dcterms:created xsi:type="dcterms:W3CDTF">2017-01-05T18:31:03Z</dcterms:created>
  <dcterms:modified xsi:type="dcterms:W3CDTF">2017-06-25T12:04:06Z</dcterms:modified>
</cp:coreProperties>
</file>