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6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4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7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3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7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4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7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4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DBA0-B601-4BEC-928B-788815DED396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AC55-C22D-473E-8953-3FBB93D9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9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 Samuel 13-14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from Saul’s Failings</a:t>
            </a:r>
          </a:p>
        </p:txBody>
      </p:sp>
    </p:spTree>
    <p:extLst>
      <p:ext uri="{BB962C8B-B14F-4D97-AF65-F5344CB8AC3E}">
        <p14:creationId xmlns:p14="http://schemas.microsoft.com/office/powerpoint/2010/main" val="77815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Life 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Life Lesson #1 – Some people are fighters and some people are hiders.  You be a fighter!</a:t>
            </a:r>
          </a:p>
          <a:p>
            <a:r>
              <a:rPr lang="en-US" b="1" dirty="0"/>
              <a:t>Life Lesson #2 – It’s hard to wait.  Be patient!</a:t>
            </a:r>
            <a:endParaRPr lang="en-US" dirty="0"/>
          </a:p>
          <a:p>
            <a:r>
              <a:rPr lang="en-US" b="1" dirty="0"/>
              <a:t>Life Lesson #3 – It’s easy to justify your own actions. See yourself clearly!</a:t>
            </a:r>
          </a:p>
          <a:p>
            <a:r>
              <a:rPr lang="en-US" b="1" dirty="0"/>
              <a:t>Life Lesson #4 – God doesn’t need man made weapons.  Fight with what you have.</a:t>
            </a:r>
            <a:endParaRPr lang="en-US" dirty="0"/>
          </a:p>
          <a:p>
            <a:r>
              <a:rPr lang="en-US" b="1" dirty="0"/>
              <a:t>Life Lesson # 5 – God only needs one person of faith to accomplish great victories.</a:t>
            </a:r>
          </a:p>
          <a:p>
            <a:r>
              <a:rPr lang="en-US" b="1" dirty="0"/>
              <a:t>Life Lesson #6 – Men’s restrictions often lead to rebellion against God.  Don’t bind things on people that God doesn’t!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1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 Samuel 13-14 </vt:lpstr>
      <vt:lpstr>Life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</dc:title>
  <dc:creator>Dwayne Gandy</dc:creator>
  <cp:lastModifiedBy>Dwayne Gandy</cp:lastModifiedBy>
  <cp:revision>5</cp:revision>
  <dcterms:created xsi:type="dcterms:W3CDTF">2017-06-04T19:39:06Z</dcterms:created>
  <dcterms:modified xsi:type="dcterms:W3CDTF">2017-06-04T20:09:08Z</dcterms:modified>
</cp:coreProperties>
</file>