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293" r:id="rId3"/>
    <p:sldId id="277" r:id="rId4"/>
    <p:sldId id="294" r:id="rId5"/>
    <p:sldId id="295" r:id="rId6"/>
    <p:sldId id="296" r:id="rId7"/>
    <p:sldId id="297" r:id="rId8"/>
    <p:sldId id="298" r:id="rId9"/>
    <p:sldId id="299" r:id="rId10"/>
    <p:sldId id="300"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6/11/2017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6/11/2017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863144"/>
          </a:xfrm>
          <a:prstGeom prst="rect">
            <a:avLst/>
          </a:prstGeom>
          <a:noFill/>
        </p:spPr>
        <p:txBody>
          <a:bodyPr wrap="square" rtlCol="0">
            <a:spAutoFit/>
          </a:bodyPr>
          <a:lstStyle/>
          <a:p>
            <a:r>
              <a:rPr lang="en-US" sz="2400" b="1" dirty="0"/>
              <a:t>1 Cor 4:14-21 </a:t>
            </a:r>
            <a:r>
              <a:rPr lang="en-US" sz="2500" dirty="0"/>
              <a:t>I do not write these things to shame you, but as my beloved children I warn you.  15 For though you might have ten thousand instructors in Christ, yet you do not have many fathers; for in Christ Jesus I have begotten you through the gospel. 16 Therefore I urge you, imitate me. 17 For this reason I have sent Timothy to you, who is my beloved and faithful son in the Lord, who will remind you of my ways in Christ, as I teach everywhere in every church. 18 Now some are puffed up, as though I were not coming to you. 19 But I will come to you shortly, if the Lord wills, and I will know, not the word of those who are puffed up, but the power. 20 For the kingdom of God is not in word but in power. 21 What do you want? Shall I come to you with a rod, or in love and a spirit of gentleness? 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295400"/>
            <a:ext cx="8229600" cy="4830763"/>
          </a:xfrm>
        </p:spPr>
        <p:txBody>
          <a:bodyPr/>
          <a:lstStyle/>
          <a:p>
            <a:r>
              <a:rPr lang="en-US" dirty="0"/>
              <a:t>If others want to follow you instead of Christ, you have the </a:t>
            </a:r>
            <a:r>
              <a:rPr lang="en-US" b="1" u="sng" dirty="0"/>
              <a:t>obligation</a:t>
            </a:r>
            <a:r>
              <a:rPr lang="en-US" dirty="0"/>
              <a:t> of reminding them of your insignificance and Christ’s preeminence.</a:t>
            </a:r>
          </a:p>
          <a:p>
            <a:r>
              <a:rPr lang="en-US" dirty="0"/>
              <a:t>If anyone among us wants to have the preeminence, we need to deal with it </a:t>
            </a:r>
            <a:r>
              <a:rPr lang="en-US" b="1" u="sng" dirty="0"/>
              <a:t>immediately</a:t>
            </a:r>
            <a:r>
              <a:rPr lang="en-US" dirty="0"/>
              <a:t> before it becomes a bigger problem.</a:t>
            </a:r>
          </a:p>
        </p:txBody>
      </p:sp>
    </p:spTree>
    <p:extLst>
      <p:ext uri="{BB962C8B-B14F-4D97-AF65-F5344CB8AC3E}">
        <p14:creationId xmlns:p14="http://schemas.microsoft.com/office/powerpoint/2010/main" val="26728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Corinthians 1:10 – 4:20</a:t>
            </a:r>
            <a:endParaRPr lang="en-US" dirty="0"/>
          </a:p>
        </p:txBody>
      </p:sp>
      <p:sp>
        <p:nvSpPr>
          <p:cNvPr id="2" name="TextBox 1"/>
          <p:cNvSpPr txBox="1"/>
          <p:nvPr/>
        </p:nvSpPr>
        <p:spPr>
          <a:xfrm>
            <a:off x="838200" y="3962400"/>
            <a:ext cx="7391400" cy="721736"/>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Calibri" panose="020F0502020204030204" pitchFamily="34" charset="0"/>
                <a:ea typeface="Calibri" panose="020F0502020204030204" pitchFamily="34" charset="0"/>
                <a:cs typeface="Times New Roman" panose="02020603050405020304" pitchFamily="18" charset="0"/>
              </a:rPr>
              <a:t>Don’t Divide around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to Consider</a:t>
            </a:r>
          </a:p>
        </p:txBody>
      </p:sp>
      <p:sp>
        <p:nvSpPr>
          <p:cNvPr id="3" name="Content Placeholder 2"/>
          <p:cNvSpPr>
            <a:spLocks noGrp="1"/>
          </p:cNvSpPr>
          <p:nvPr>
            <p:ph idx="1"/>
          </p:nvPr>
        </p:nvSpPr>
        <p:spPr/>
        <p:txBody>
          <a:bodyPr/>
          <a:lstStyle/>
          <a:p>
            <a:pPr lvl="0"/>
            <a:r>
              <a:rPr lang="en-US" dirty="0"/>
              <a:t>The Goal</a:t>
            </a:r>
          </a:p>
          <a:p>
            <a:pPr lvl="0"/>
            <a:r>
              <a:rPr lang="en-US" dirty="0"/>
              <a:t>The Problem</a:t>
            </a:r>
          </a:p>
          <a:p>
            <a:pPr lvl="0"/>
            <a:r>
              <a:rPr lang="en-US" dirty="0"/>
              <a:t>The Solution</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a:t>
            </a:r>
          </a:p>
        </p:txBody>
      </p:sp>
      <p:sp>
        <p:nvSpPr>
          <p:cNvPr id="3" name="Content Placeholder 2"/>
          <p:cNvSpPr>
            <a:spLocks noGrp="1"/>
          </p:cNvSpPr>
          <p:nvPr>
            <p:ph idx="1"/>
          </p:nvPr>
        </p:nvSpPr>
        <p:spPr/>
        <p:txBody>
          <a:bodyPr/>
          <a:lstStyle/>
          <a:p>
            <a:r>
              <a:rPr lang="en-US" dirty="0"/>
              <a:t>Paul encourages the Corinthians to </a:t>
            </a:r>
            <a:r>
              <a:rPr lang="en-US" b="1" u="sng" dirty="0"/>
              <a:t>speak</a:t>
            </a:r>
            <a:r>
              <a:rPr lang="en-US" dirty="0"/>
              <a:t> the same thing.</a:t>
            </a:r>
          </a:p>
          <a:p>
            <a:r>
              <a:rPr lang="en-US" dirty="0"/>
              <a:t>We learn from the immediate context that he wants everyone to say they are of </a:t>
            </a:r>
            <a:r>
              <a:rPr lang="en-US" b="1" u="sng" dirty="0"/>
              <a:t>Christ</a:t>
            </a:r>
            <a:r>
              <a:rPr lang="en-US" dirty="0"/>
              <a:t>.</a:t>
            </a:r>
          </a:p>
          <a:p>
            <a:r>
              <a:rPr lang="en-US" dirty="0"/>
              <a:t>We </a:t>
            </a:r>
            <a:r>
              <a:rPr lang="en-US" b="1" u="sng" dirty="0"/>
              <a:t>must</a:t>
            </a:r>
            <a:r>
              <a:rPr lang="en-US" dirty="0"/>
              <a:t> all say the same thing about the resurrection of Christ!</a:t>
            </a:r>
          </a:p>
          <a:p>
            <a:endParaRPr lang="en-US" dirty="0"/>
          </a:p>
        </p:txBody>
      </p:sp>
    </p:spTree>
    <p:extLst>
      <p:ext uri="{BB962C8B-B14F-4D97-AF65-F5344CB8AC3E}">
        <p14:creationId xmlns:p14="http://schemas.microsoft.com/office/powerpoint/2010/main" val="12397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a:t>
            </a:r>
          </a:p>
        </p:txBody>
      </p:sp>
      <p:sp>
        <p:nvSpPr>
          <p:cNvPr id="3" name="Content Placeholder 2"/>
          <p:cNvSpPr>
            <a:spLocks noGrp="1"/>
          </p:cNvSpPr>
          <p:nvPr>
            <p:ph idx="1"/>
          </p:nvPr>
        </p:nvSpPr>
        <p:spPr/>
        <p:txBody>
          <a:bodyPr/>
          <a:lstStyle/>
          <a:p>
            <a:r>
              <a:rPr lang="en-US" sz="3100" dirty="0"/>
              <a:t>We must all agree that Christ was crucified for our sins and that </a:t>
            </a:r>
            <a:r>
              <a:rPr lang="en-US" sz="3100" b="1" u="sng" dirty="0"/>
              <a:t>forgiveness </a:t>
            </a:r>
            <a:r>
              <a:rPr lang="en-US" sz="3100" dirty="0"/>
              <a:t>is granted when we are baptized in the name of Christ.</a:t>
            </a:r>
          </a:p>
          <a:p>
            <a:r>
              <a:rPr lang="en-US" sz="3100" dirty="0"/>
              <a:t> Paul wanted no divisions among the church of God at Corinth. </a:t>
            </a:r>
          </a:p>
          <a:p>
            <a:r>
              <a:rPr lang="en-US" sz="3100" dirty="0"/>
              <a:t>Paul expected that they be </a:t>
            </a:r>
            <a:r>
              <a:rPr lang="en-US" sz="3100" b="1" u="sng" dirty="0"/>
              <a:t>perfectly</a:t>
            </a:r>
            <a:r>
              <a:rPr lang="en-US" sz="3100" dirty="0"/>
              <a:t> joined together in the same mind and judgment.</a:t>
            </a:r>
          </a:p>
          <a:p>
            <a:endParaRPr lang="en-US" dirty="0"/>
          </a:p>
        </p:txBody>
      </p:sp>
    </p:spTree>
    <p:extLst>
      <p:ext uri="{BB962C8B-B14F-4D97-AF65-F5344CB8AC3E}">
        <p14:creationId xmlns:p14="http://schemas.microsoft.com/office/powerpoint/2010/main" val="305932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a:xfrm>
            <a:off x="457200" y="1295400"/>
            <a:ext cx="8229600" cy="4830763"/>
          </a:xfrm>
        </p:spPr>
        <p:txBody>
          <a:bodyPr/>
          <a:lstStyle/>
          <a:p>
            <a:r>
              <a:rPr lang="en-US" sz="2800" dirty="0"/>
              <a:t>There were </a:t>
            </a:r>
            <a:r>
              <a:rPr lang="en-US" sz="2800" b="1" u="sng" dirty="0"/>
              <a:t>contentions</a:t>
            </a:r>
            <a:r>
              <a:rPr lang="en-US" sz="2800" dirty="0"/>
              <a:t> among them concerning who they were following.  </a:t>
            </a:r>
          </a:p>
          <a:p>
            <a:r>
              <a:rPr lang="en-US" sz="2800" dirty="0"/>
              <a:t>Some were following Paul, some Apollos, and others Cephas instead of or in </a:t>
            </a:r>
            <a:r>
              <a:rPr lang="en-US" sz="2800" b="1" u="sng" dirty="0"/>
              <a:t>conjunction</a:t>
            </a:r>
            <a:r>
              <a:rPr lang="en-US" sz="2800" dirty="0"/>
              <a:t> to following Christ.</a:t>
            </a:r>
          </a:p>
          <a:p>
            <a:r>
              <a:rPr lang="en-US" sz="2800" dirty="0"/>
              <a:t>The root of the problem was that the Corinthians were still carnal people instead of </a:t>
            </a:r>
            <a:r>
              <a:rPr lang="en-US" sz="2800" b="1" u="sng" dirty="0"/>
              <a:t>spiritual</a:t>
            </a:r>
            <a:r>
              <a:rPr lang="en-US" sz="2800" dirty="0"/>
              <a:t> people.</a:t>
            </a:r>
          </a:p>
          <a:p>
            <a:r>
              <a:rPr lang="en-US" sz="2800" dirty="0"/>
              <a:t>Whenever there are envy, strife, and divisions, there are </a:t>
            </a:r>
            <a:r>
              <a:rPr lang="en-US" sz="2800" b="1" u="sng" dirty="0"/>
              <a:t>carnal</a:t>
            </a:r>
            <a:r>
              <a:rPr lang="en-US" sz="2800" dirty="0"/>
              <a:t> people.</a:t>
            </a:r>
          </a:p>
        </p:txBody>
      </p:sp>
    </p:spTree>
    <p:extLst>
      <p:ext uri="{BB962C8B-B14F-4D97-AF65-F5344CB8AC3E}">
        <p14:creationId xmlns:p14="http://schemas.microsoft.com/office/powerpoint/2010/main" val="267459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295400"/>
            <a:ext cx="8229600" cy="4830763"/>
          </a:xfrm>
        </p:spPr>
        <p:txBody>
          <a:bodyPr/>
          <a:lstStyle/>
          <a:p>
            <a:r>
              <a:rPr lang="en-US" sz="2800" dirty="0"/>
              <a:t>Paul said that they were simply </a:t>
            </a:r>
            <a:r>
              <a:rPr lang="en-US" sz="2800" b="1" u="sng" dirty="0"/>
              <a:t>messengers</a:t>
            </a:r>
            <a:r>
              <a:rPr lang="en-US" sz="2800" dirty="0"/>
              <a:t> of the things God had revealed to them through the Spirit.</a:t>
            </a:r>
          </a:p>
          <a:p>
            <a:r>
              <a:rPr lang="en-US" sz="2800" dirty="0"/>
              <a:t>Paul referred to himself and Apollos as simply </a:t>
            </a:r>
            <a:r>
              <a:rPr lang="en-US" sz="2800" b="1" u="sng" dirty="0"/>
              <a:t>servants</a:t>
            </a:r>
            <a:r>
              <a:rPr lang="en-US" sz="2800" dirty="0"/>
              <a:t> of God who happened to share God’s message with them.</a:t>
            </a:r>
          </a:p>
          <a:p>
            <a:r>
              <a:rPr lang="en-US" sz="2800" dirty="0"/>
              <a:t>Paul also wants the Corinthians to remember that Paul and Apollos played </a:t>
            </a:r>
            <a:r>
              <a:rPr lang="en-US" sz="2800" b="1" u="sng" dirty="0"/>
              <a:t>smal</a:t>
            </a:r>
            <a:r>
              <a:rPr lang="en-US" sz="2800" dirty="0"/>
              <a:t>l roles in their salvation.  They simply planted and watered.  God gave the increase.</a:t>
            </a:r>
          </a:p>
        </p:txBody>
      </p:sp>
    </p:spTree>
    <p:extLst>
      <p:ext uri="{BB962C8B-B14F-4D97-AF65-F5344CB8AC3E}">
        <p14:creationId xmlns:p14="http://schemas.microsoft.com/office/powerpoint/2010/main" val="228491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295400"/>
            <a:ext cx="8229600" cy="4830763"/>
          </a:xfrm>
        </p:spPr>
        <p:txBody>
          <a:bodyPr/>
          <a:lstStyle/>
          <a:p>
            <a:r>
              <a:rPr lang="en-US" dirty="0"/>
              <a:t>Paul and Apollos were </a:t>
            </a:r>
            <a:r>
              <a:rPr lang="en-US" b="1" u="sng" dirty="0"/>
              <a:t>builders</a:t>
            </a:r>
            <a:r>
              <a:rPr lang="en-US" dirty="0"/>
              <a:t> who built on the foundation of Christ.</a:t>
            </a:r>
          </a:p>
          <a:p>
            <a:r>
              <a:rPr lang="en-US" dirty="0"/>
              <a:t>Paul and Apollos were </a:t>
            </a:r>
            <a:r>
              <a:rPr lang="en-US" b="1" u="sng" dirty="0"/>
              <a:t>builders</a:t>
            </a:r>
            <a:r>
              <a:rPr lang="en-US" dirty="0"/>
              <a:t> who built on the foundation of Christ.</a:t>
            </a:r>
          </a:p>
          <a:p>
            <a:r>
              <a:rPr lang="en-US" dirty="0"/>
              <a:t>Paul instructs the Corinthians to think of him as a servant of Christ and a </a:t>
            </a:r>
            <a:r>
              <a:rPr lang="en-US" b="1" u="sng" dirty="0"/>
              <a:t>steward</a:t>
            </a:r>
            <a:r>
              <a:rPr lang="en-US" dirty="0"/>
              <a:t> of the mysteries of God.</a:t>
            </a:r>
          </a:p>
          <a:p>
            <a:r>
              <a:rPr lang="en-US" dirty="0"/>
              <a:t>Paul’s responsibility is to be faithful to Christ and God.</a:t>
            </a:r>
          </a:p>
        </p:txBody>
      </p:sp>
    </p:spTree>
    <p:extLst>
      <p:ext uri="{BB962C8B-B14F-4D97-AF65-F5344CB8AC3E}">
        <p14:creationId xmlns:p14="http://schemas.microsoft.com/office/powerpoint/2010/main" val="413684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295400"/>
            <a:ext cx="8229600" cy="4830763"/>
          </a:xfrm>
        </p:spPr>
        <p:txBody>
          <a:bodyPr/>
          <a:lstStyle/>
          <a:p>
            <a:r>
              <a:rPr lang="en-US" dirty="0"/>
              <a:t>He wanted to make sure that the </a:t>
            </a:r>
            <a:r>
              <a:rPr lang="en-US" b="1" u="sng" dirty="0"/>
              <a:t>saints</a:t>
            </a:r>
            <a:r>
              <a:rPr lang="en-US" dirty="0"/>
              <a:t> who made up the church of God at Corinth realized that they were also  simply ministers, stewards, planters, waterers, builders and messengers.</a:t>
            </a:r>
          </a:p>
          <a:p>
            <a:r>
              <a:rPr lang="en-US" dirty="0"/>
              <a:t>They </a:t>
            </a:r>
            <a:r>
              <a:rPr lang="en-US" b="1" u="sng" dirty="0"/>
              <a:t>received</a:t>
            </a:r>
            <a:r>
              <a:rPr lang="en-US" dirty="0"/>
              <a:t> everything they have.</a:t>
            </a:r>
          </a:p>
          <a:p>
            <a:endParaRPr lang="en-US" dirty="0"/>
          </a:p>
        </p:txBody>
      </p:sp>
    </p:spTree>
    <p:extLst>
      <p:ext uri="{BB962C8B-B14F-4D97-AF65-F5344CB8AC3E}">
        <p14:creationId xmlns:p14="http://schemas.microsoft.com/office/powerpoint/2010/main" val="274505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13606</TotalTime>
  <Words>569</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1 Corinthians 1:10 – 4:20</vt:lpstr>
      <vt:lpstr>Points to Consider</vt:lpstr>
      <vt:lpstr>The Goal</vt:lpstr>
      <vt:lpstr>The Goal</vt:lpstr>
      <vt:lpstr>The Problem</vt:lpstr>
      <vt:lpstr>The Solutions</vt:lpstr>
      <vt:lpstr>The Solutions</vt:lpstr>
      <vt:lpstr>The Solutions</vt:lpstr>
      <vt:lpstr>The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54</cp:revision>
  <cp:lastPrinted>2017-06-11T12:06:34Z</cp:lastPrinted>
  <dcterms:created xsi:type="dcterms:W3CDTF">2017-01-05T18:31:03Z</dcterms:created>
  <dcterms:modified xsi:type="dcterms:W3CDTF">2017-06-11T12:12:13Z</dcterms:modified>
</cp:coreProperties>
</file>