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63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42D3871-9C75-410F-B383-467B960FF9A5}" type="datetimeFigureOut">
              <a:rPr lang="en-US" smtClean="0"/>
              <a:t>5/14/2017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C908F-42FC-41B0-8E4D-92C4010AFBBB}" type="slidenum">
              <a:rPr lang="en-US" smtClean="0"/>
              <a:t>‹#›</a:t>
            </a:fld>
            <a:endParaRPr lang="en-US"/>
          </a:p>
        </p:txBody>
      </p:sp>
    </p:spTree>
    <p:extLst>
      <p:ext uri="{BB962C8B-B14F-4D97-AF65-F5344CB8AC3E}">
        <p14:creationId xmlns:p14="http://schemas.microsoft.com/office/powerpoint/2010/main" val="1462530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2D3871-9C75-410F-B383-467B960FF9A5}" type="datetimeFigureOut">
              <a:rPr lang="en-US" smtClean="0"/>
              <a:t>5/14/2017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C908F-42FC-41B0-8E4D-92C4010AFBBB}" type="slidenum">
              <a:rPr lang="en-US" smtClean="0"/>
              <a:t>‹#›</a:t>
            </a:fld>
            <a:endParaRPr lang="en-US"/>
          </a:p>
        </p:txBody>
      </p:sp>
    </p:spTree>
    <p:extLst>
      <p:ext uri="{BB962C8B-B14F-4D97-AF65-F5344CB8AC3E}">
        <p14:creationId xmlns:p14="http://schemas.microsoft.com/office/powerpoint/2010/main" val="1073228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2D3871-9C75-410F-B383-467B960FF9A5}" type="datetimeFigureOut">
              <a:rPr lang="en-US" smtClean="0"/>
              <a:t>5/14/2017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C908F-42FC-41B0-8E4D-92C4010AFBBB}" type="slidenum">
              <a:rPr lang="en-US" smtClean="0"/>
              <a:t>‹#›</a:t>
            </a:fld>
            <a:endParaRPr lang="en-US"/>
          </a:p>
        </p:txBody>
      </p:sp>
    </p:spTree>
    <p:extLst>
      <p:ext uri="{BB962C8B-B14F-4D97-AF65-F5344CB8AC3E}">
        <p14:creationId xmlns:p14="http://schemas.microsoft.com/office/powerpoint/2010/main" val="2538471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2D3871-9C75-410F-B383-467B960FF9A5}" type="datetimeFigureOut">
              <a:rPr lang="en-US" smtClean="0"/>
              <a:t>5/14/2017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C908F-42FC-41B0-8E4D-92C4010AFBBB}" type="slidenum">
              <a:rPr lang="en-US" smtClean="0"/>
              <a:t>‹#›</a:t>
            </a:fld>
            <a:endParaRPr lang="en-US"/>
          </a:p>
        </p:txBody>
      </p:sp>
    </p:spTree>
    <p:extLst>
      <p:ext uri="{BB962C8B-B14F-4D97-AF65-F5344CB8AC3E}">
        <p14:creationId xmlns:p14="http://schemas.microsoft.com/office/powerpoint/2010/main" val="64667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2D3871-9C75-410F-B383-467B960FF9A5}" type="datetimeFigureOut">
              <a:rPr lang="en-US" smtClean="0"/>
              <a:t>5/14/2017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C908F-42FC-41B0-8E4D-92C4010AFBBB}" type="slidenum">
              <a:rPr lang="en-US" smtClean="0"/>
              <a:t>‹#›</a:t>
            </a:fld>
            <a:endParaRPr lang="en-US"/>
          </a:p>
        </p:txBody>
      </p:sp>
    </p:spTree>
    <p:extLst>
      <p:ext uri="{BB962C8B-B14F-4D97-AF65-F5344CB8AC3E}">
        <p14:creationId xmlns:p14="http://schemas.microsoft.com/office/powerpoint/2010/main" val="3812004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42D3871-9C75-410F-B383-467B960FF9A5}" type="datetimeFigureOut">
              <a:rPr lang="en-US" smtClean="0"/>
              <a:t>5/14/2017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4C908F-42FC-41B0-8E4D-92C4010AFBBB}" type="slidenum">
              <a:rPr lang="en-US" smtClean="0"/>
              <a:t>‹#›</a:t>
            </a:fld>
            <a:endParaRPr lang="en-US"/>
          </a:p>
        </p:txBody>
      </p:sp>
    </p:spTree>
    <p:extLst>
      <p:ext uri="{BB962C8B-B14F-4D97-AF65-F5344CB8AC3E}">
        <p14:creationId xmlns:p14="http://schemas.microsoft.com/office/powerpoint/2010/main" val="645673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42D3871-9C75-410F-B383-467B960FF9A5}" type="datetimeFigureOut">
              <a:rPr lang="en-US" smtClean="0"/>
              <a:t>5/14/2017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4C908F-42FC-41B0-8E4D-92C4010AFBBB}" type="slidenum">
              <a:rPr lang="en-US" smtClean="0"/>
              <a:t>‹#›</a:t>
            </a:fld>
            <a:endParaRPr lang="en-US"/>
          </a:p>
        </p:txBody>
      </p:sp>
    </p:spTree>
    <p:extLst>
      <p:ext uri="{BB962C8B-B14F-4D97-AF65-F5344CB8AC3E}">
        <p14:creationId xmlns:p14="http://schemas.microsoft.com/office/powerpoint/2010/main" val="570790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42D3871-9C75-410F-B383-467B960FF9A5}" type="datetimeFigureOut">
              <a:rPr lang="en-US" smtClean="0"/>
              <a:t>5/14/2017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4C908F-42FC-41B0-8E4D-92C4010AFBBB}" type="slidenum">
              <a:rPr lang="en-US" smtClean="0"/>
              <a:t>‹#›</a:t>
            </a:fld>
            <a:endParaRPr lang="en-US"/>
          </a:p>
        </p:txBody>
      </p:sp>
    </p:spTree>
    <p:extLst>
      <p:ext uri="{BB962C8B-B14F-4D97-AF65-F5344CB8AC3E}">
        <p14:creationId xmlns:p14="http://schemas.microsoft.com/office/powerpoint/2010/main" val="3843295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2D3871-9C75-410F-B383-467B960FF9A5}" type="datetimeFigureOut">
              <a:rPr lang="en-US" smtClean="0"/>
              <a:t>5/14/2017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4C908F-42FC-41B0-8E4D-92C4010AFBBB}" type="slidenum">
              <a:rPr lang="en-US" smtClean="0"/>
              <a:t>‹#›</a:t>
            </a:fld>
            <a:endParaRPr lang="en-US"/>
          </a:p>
        </p:txBody>
      </p:sp>
    </p:spTree>
    <p:extLst>
      <p:ext uri="{BB962C8B-B14F-4D97-AF65-F5344CB8AC3E}">
        <p14:creationId xmlns:p14="http://schemas.microsoft.com/office/powerpoint/2010/main" val="3799001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2D3871-9C75-410F-B383-467B960FF9A5}" type="datetimeFigureOut">
              <a:rPr lang="en-US" smtClean="0"/>
              <a:t>5/14/2017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4C908F-42FC-41B0-8E4D-92C4010AFBBB}" type="slidenum">
              <a:rPr lang="en-US" smtClean="0"/>
              <a:t>‹#›</a:t>
            </a:fld>
            <a:endParaRPr lang="en-US"/>
          </a:p>
        </p:txBody>
      </p:sp>
    </p:spTree>
    <p:extLst>
      <p:ext uri="{BB962C8B-B14F-4D97-AF65-F5344CB8AC3E}">
        <p14:creationId xmlns:p14="http://schemas.microsoft.com/office/powerpoint/2010/main" val="3040395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2D3871-9C75-410F-B383-467B960FF9A5}" type="datetimeFigureOut">
              <a:rPr lang="en-US" smtClean="0"/>
              <a:t>5/14/2017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4C908F-42FC-41B0-8E4D-92C4010AFBBB}" type="slidenum">
              <a:rPr lang="en-US" smtClean="0"/>
              <a:t>‹#›</a:t>
            </a:fld>
            <a:endParaRPr lang="en-US"/>
          </a:p>
        </p:txBody>
      </p:sp>
    </p:spTree>
    <p:extLst>
      <p:ext uri="{BB962C8B-B14F-4D97-AF65-F5344CB8AC3E}">
        <p14:creationId xmlns:p14="http://schemas.microsoft.com/office/powerpoint/2010/main" val="1334934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2D3871-9C75-410F-B383-467B960FF9A5}" type="datetimeFigureOut">
              <a:rPr lang="en-US" smtClean="0"/>
              <a:t>5/14/2017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4C908F-42FC-41B0-8E4D-92C4010AFBBB}" type="slidenum">
              <a:rPr lang="en-US" smtClean="0"/>
              <a:t>‹#›</a:t>
            </a:fld>
            <a:endParaRPr lang="en-US"/>
          </a:p>
        </p:txBody>
      </p:sp>
    </p:spTree>
    <p:extLst>
      <p:ext uri="{BB962C8B-B14F-4D97-AF65-F5344CB8AC3E}">
        <p14:creationId xmlns:p14="http://schemas.microsoft.com/office/powerpoint/2010/main" val="2592102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75954" y="1036320"/>
            <a:ext cx="8691155" cy="4524315"/>
          </a:xfrm>
          <a:prstGeom prst="rect">
            <a:avLst/>
          </a:prstGeom>
          <a:noFill/>
        </p:spPr>
        <p:txBody>
          <a:bodyPr wrap="square" rtlCol="0">
            <a:spAutoFit/>
          </a:bodyPr>
          <a:lstStyle/>
          <a:p>
            <a:r>
              <a:rPr lang="en-US" sz="3200" dirty="0"/>
              <a:t>2 Tim 4:6 For I am already being poured out as a drink offering, and the time of my departure is at hand. 7 I have fought the good fight, I have finished the race, I have kept the faith. 8 Finally, there is laid up for me the crown of righteousness, which the Lord, the righteous Judge, will give to me on that Day, and not to me only but also to all who have loved His appearing. </a:t>
            </a:r>
          </a:p>
          <a:p>
            <a:r>
              <a:rPr lang="en-US" sz="3200" dirty="0"/>
              <a:t>NKJV</a:t>
            </a:r>
          </a:p>
        </p:txBody>
      </p:sp>
    </p:spTree>
    <p:extLst>
      <p:ext uri="{BB962C8B-B14F-4D97-AF65-F5344CB8AC3E}">
        <p14:creationId xmlns:p14="http://schemas.microsoft.com/office/powerpoint/2010/main" val="7724674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91</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Dwayne Gandy</dc:creator>
  <cp:lastModifiedBy>Dwayne Gandy</cp:lastModifiedBy>
  <cp:revision>1</cp:revision>
  <dcterms:created xsi:type="dcterms:W3CDTF">2017-05-14T13:25:15Z</dcterms:created>
  <dcterms:modified xsi:type="dcterms:W3CDTF">2017-05-14T13:25:27Z</dcterms:modified>
</cp:coreProperties>
</file>