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1" r:id="rId2"/>
    <p:sldId id="293" r:id="rId3"/>
    <p:sldId id="277" r:id="rId4"/>
    <p:sldId id="294" r:id="rId5"/>
    <p:sldId id="295" r:id="rId6"/>
    <p:sldId id="296" r:id="rId7"/>
    <p:sldId id="297" r:id="rId8"/>
    <p:sldId id="298" r:id="rId9"/>
    <p:sldId id="299" r:id="rId10"/>
    <p:sldId id="300" r:id="rId11"/>
    <p:sldId id="301"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4" d="100"/>
          <a:sy n="104" d="100"/>
        </p:scale>
        <p:origin x="12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5/21/2017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5/21/2017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8077200" cy="5570756"/>
          </a:xfrm>
          <a:prstGeom prst="rect">
            <a:avLst/>
          </a:prstGeom>
          <a:noFill/>
        </p:spPr>
        <p:txBody>
          <a:bodyPr wrap="square" rtlCol="0">
            <a:spAutoFit/>
          </a:bodyPr>
          <a:lstStyle/>
          <a:p>
            <a:r>
              <a:rPr lang="en-US" sz="2800" b="1" dirty="0"/>
              <a:t>Matt 22:34-40</a:t>
            </a:r>
            <a:r>
              <a:rPr lang="en-US" sz="2800" dirty="0"/>
              <a:t>  </a:t>
            </a:r>
            <a:r>
              <a:rPr lang="en-US" sz="2800" i="1" dirty="0"/>
              <a:t>But when the Pharisees heard that He had silenced the Sadducees, they gathered together. 35 Then one of them, a lawyer, asked Him a question, testing Him, and saying, 36 "Teacher, which is the great commandment in the law?" 37 Jesus said to him, "'You shall love the Lord your God with all your heart, with all your soul, and with all your mind.'  38 This is the first and great commandment.  39 And the second is like it: 'You shall love your neighbor as yourself.'  40 On these two commandments hang all the Law and the Prophets." </a:t>
            </a:r>
            <a:r>
              <a:rPr lang="en-US" sz="2800" dirty="0"/>
              <a:t>NKJV</a:t>
            </a:r>
          </a:p>
          <a:p>
            <a:endParaRPr lang="en-US" sz="2000" b="1" dirty="0"/>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Saul’s Coronation</a:t>
            </a:r>
            <a:endParaRPr lang="en-US" dirty="0"/>
          </a:p>
        </p:txBody>
      </p:sp>
      <p:sp>
        <p:nvSpPr>
          <p:cNvPr id="3" name="Content Placeholder 2"/>
          <p:cNvSpPr>
            <a:spLocks noGrp="1"/>
          </p:cNvSpPr>
          <p:nvPr>
            <p:ph idx="1"/>
          </p:nvPr>
        </p:nvSpPr>
        <p:spPr/>
        <p:txBody>
          <a:bodyPr/>
          <a:lstStyle/>
          <a:p>
            <a:r>
              <a:rPr lang="en-US" dirty="0"/>
              <a:t>After the people cried out for forgiveness, Samuel told the people not to fear but to serve the Lord with </a:t>
            </a:r>
            <a:r>
              <a:rPr lang="en-US" b="1" u="sng" dirty="0"/>
              <a:t>all</a:t>
            </a:r>
            <a:r>
              <a:rPr lang="en-US" dirty="0"/>
              <a:t> their hearts.</a:t>
            </a:r>
          </a:p>
          <a:p>
            <a:r>
              <a:rPr lang="en-US" dirty="0"/>
              <a:t>Samuel warns the people that if they do wickedly that God would destroy them and their king.</a:t>
            </a:r>
          </a:p>
          <a:p>
            <a:r>
              <a:rPr lang="en-US" dirty="0"/>
              <a:t>God has always required His people to love him with their </a:t>
            </a:r>
            <a:r>
              <a:rPr lang="en-US" b="1" u="sng" dirty="0"/>
              <a:t>whole</a:t>
            </a:r>
            <a:r>
              <a:rPr lang="en-US" dirty="0"/>
              <a:t> heart.</a:t>
            </a:r>
          </a:p>
        </p:txBody>
      </p:sp>
    </p:spTree>
    <p:extLst>
      <p:ext uri="{BB962C8B-B14F-4D97-AF65-F5344CB8AC3E}">
        <p14:creationId xmlns:p14="http://schemas.microsoft.com/office/powerpoint/2010/main" val="176139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about You?</a:t>
            </a:r>
            <a:endParaRPr lang="en-US" dirty="0"/>
          </a:p>
        </p:txBody>
      </p:sp>
      <p:sp>
        <p:nvSpPr>
          <p:cNvPr id="3" name="Content Placeholder 2"/>
          <p:cNvSpPr>
            <a:spLocks noGrp="1"/>
          </p:cNvSpPr>
          <p:nvPr>
            <p:ph idx="1"/>
          </p:nvPr>
        </p:nvSpPr>
        <p:spPr/>
        <p:txBody>
          <a:bodyPr/>
          <a:lstStyle/>
          <a:p>
            <a:pPr lvl="0"/>
            <a:r>
              <a:rPr lang="en-US" sz="2600" dirty="0"/>
              <a:t>Do you love the Lord with all your heart?</a:t>
            </a:r>
          </a:p>
          <a:p>
            <a:pPr lvl="0"/>
            <a:r>
              <a:rPr lang="en-US" sz="2600" dirty="0"/>
              <a:t>Do you stand up for the vulnerable?</a:t>
            </a:r>
          </a:p>
          <a:p>
            <a:pPr lvl="0"/>
            <a:r>
              <a:rPr lang="en-US" sz="2600" dirty="0"/>
              <a:t>Do you judge people based on their physical appearance or their hearts? Do you focus on your heart?</a:t>
            </a:r>
          </a:p>
          <a:p>
            <a:pPr lvl="0"/>
            <a:r>
              <a:rPr lang="en-US" sz="2600" dirty="0"/>
              <a:t>Do you take personal responsibility, and do you have a personal relationship with God?</a:t>
            </a:r>
          </a:p>
          <a:p>
            <a:pPr lvl="0"/>
            <a:r>
              <a:rPr lang="en-US" sz="2600" dirty="0"/>
              <a:t>Do you put your trust in people or God?</a:t>
            </a:r>
          </a:p>
          <a:p>
            <a:pPr lvl="0"/>
            <a:r>
              <a:rPr lang="en-US" sz="2600" dirty="0"/>
              <a:t>Has God changed your life in a moment by washing away your sins?</a:t>
            </a:r>
          </a:p>
        </p:txBody>
      </p:sp>
    </p:spTree>
    <p:extLst>
      <p:ext uri="{BB962C8B-B14F-4D97-AF65-F5344CB8AC3E}">
        <p14:creationId xmlns:p14="http://schemas.microsoft.com/office/powerpoint/2010/main" val="183347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b="1" dirty="0"/>
              <a:t>1 Samuel 8-12</a:t>
            </a:r>
            <a:endParaRPr lang="en-US" dirty="0"/>
          </a:p>
        </p:txBody>
      </p:sp>
      <p:sp>
        <p:nvSpPr>
          <p:cNvPr id="2" name="TextBox 1"/>
          <p:cNvSpPr txBox="1"/>
          <p:nvPr/>
        </p:nvSpPr>
        <p:spPr>
          <a:xfrm>
            <a:off x="838200" y="3962400"/>
            <a:ext cx="7391400" cy="721736"/>
          </a:xfrm>
          <a:prstGeom prst="rect">
            <a:avLst/>
          </a:prstGeom>
          <a:noFill/>
        </p:spPr>
        <p:txBody>
          <a:bodyPr wrap="square" rtlCol="0">
            <a:spAutoFit/>
          </a:bodyPr>
          <a:lstStyle/>
          <a:p>
            <a:pPr marL="0" marR="0">
              <a:lnSpc>
                <a:spcPct val="107000"/>
              </a:lnSpc>
              <a:spcBef>
                <a:spcPts val="0"/>
              </a:spcBef>
              <a:spcAft>
                <a:spcPts val="0"/>
              </a:spcAft>
            </a:pPr>
            <a:r>
              <a:rPr lang="en-US" sz="4000" b="1" dirty="0">
                <a:latin typeface="Calibri" panose="020F0502020204030204" pitchFamily="34" charset="0"/>
                <a:ea typeface="Calibri" panose="020F0502020204030204" pitchFamily="34" charset="0"/>
                <a:cs typeface="Times New Roman" panose="02020603050405020304" pitchFamily="18" charset="0"/>
              </a:rPr>
              <a:t>The people ask for a 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People Ask for a King</a:t>
            </a:r>
          </a:p>
        </p:txBody>
      </p:sp>
      <p:sp>
        <p:nvSpPr>
          <p:cNvPr id="3" name="Content Placeholder 2"/>
          <p:cNvSpPr>
            <a:spLocks noGrp="1"/>
          </p:cNvSpPr>
          <p:nvPr>
            <p:ph idx="1"/>
          </p:nvPr>
        </p:nvSpPr>
        <p:spPr/>
        <p:txBody>
          <a:bodyPr/>
          <a:lstStyle/>
          <a:p>
            <a:r>
              <a:rPr lang="en-US" sz="3100" dirty="0"/>
              <a:t>Samuel’s sons, Joel and </a:t>
            </a:r>
            <a:r>
              <a:rPr lang="en-US" sz="3100" dirty="0" err="1"/>
              <a:t>Abijah</a:t>
            </a:r>
            <a:r>
              <a:rPr lang="en-US" sz="3100" dirty="0"/>
              <a:t>, did </a:t>
            </a:r>
            <a:r>
              <a:rPr lang="en-US" sz="3100" b="1" u="sng" dirty="0"/>
              <a:t>not</a:t>
            </a:r>
            <a:r>
              <a:rPr lang="en-US" sz="3100" dirty="0"/>
              <a:t> follow God like Samuel did.</a:t>
            </a:r>
          </a:p>
          <a:p>
            <a:r>
              <a:rPr lang="en-US" sz="3100" dirty="0"/>
              <a:t>As a result of Samuel’s sons’ disobedience, and a desire to be like the nations around them, the people demanded a </a:t>
            </a:r>
            <a:r>
              <a:rPr lang="en-US" sz="3100" b="1" u="sng" dirty="0"/>
              <a:t>king</a:t>
            </a:r>
            <a:r>
              <a:rPr lang="en-US" sz="3100" dirty="0"/>
              <a:t>.</a:t>
            </a:r>
          </a:p>
          <a:p>
            <a:r>
              <a:rPr lang="en-US" sz="3100" dirty="0"/>
              <a:t>God told Samuel to give the people a king, but before doing so we was to </a:t>
            </a:r>
            <a:r>
              <a:rPr lang="en-US" sz="3100" b="1" u="sng" dirty="0"/>
              <a:t>warn</a:t>
            </a:r>
            <a:r>
              <a:rPr lang="en-US" sz="3100" dirty="0"/>
              <a:t> them what life would be like under a king.</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People Ask for a King</a:t>
            </a:r>
          </a:p>
        </p:txBody>
      </p:sp>
      <p:sp>
        <p:nvSpPr>
          <p:cNvPr id="3" name="Content Placeholder 2"/>
          <p:cNvSpPr>
            <a:spLocks noGrp="1"/>
          </p:cNvSpPr>
          <p:nvPr>
            <p:ph idx="1"/>
          </p:nvPr>
        </p:nvSpPr>
        <p:spPr/>
        <p:txBody>
          <a:bodyPr/>
          <a:lstStyle/>
          <a:p>
            <a:r>
              <a:rPr lang="en-US" sz="2800" dirty="0"/>
              <a:t>He would take the </a:t>
            </a:r>
            <a:r>
              <a:rPr lang="en-US" sz="2800" b="1" u="sng" dirty="0"/>
              <a:t>best </a:t>
            </a:r>
            <a:r>
              <a:rPr lang="en-US" sz="2800" dirty="0"/>
              <a:t>of all their fields.  He would charge them a ten percent tax on their income each year.</a:t>
            </a:r>
          </a:p>
          <a:p>
            <a:r>
              <a:rPr lang="en-US" sz="2800" dirty="0"/>
              <a:t>Samuel warned the people that they would </a:t>
            </a:r>
            <a:r>
              <a:rPr lang="en-US" sz="2800" b="1" u="sng" dirty="0"/>
              <a:t>regret</a:t>
            </a:r>
            <a:r>
              <a:rPr lang="en-US" sz="2800" dirty="0"/>
              <a:t> their decision to ask for a king, but they insisted on having a king to judge them and to fight their battles for them.</a:t>
            </a:r>
          </a:p>
          <a:p>
            <a:r>
              <a:rPr lang="en-US" dirty="0"/>
              <a:t>We </a:t>
            </a:r>
            <a:r>
              <a:rPr lang="en-US" b="1" u="sng" dirty="0"/>
              <a:t>all</a:t>
            </a:r>
            <a:r>
              <a:rPr lang="en-US" dirty="0"/>
              <a:t> have access to God through Jesus Christ.</a:t>
            </a:r>
          </a:p>
          <a:p>
            <a:endParaRPr lang="en-US" sz="2800" dirty="0"/>
          </a:p>
          <a:p>
            <a:endParaRPr lang="en-US" dirty="0"/>
          </a:p>
        </p:txBody>
      </p:sp>
    </p:spTree>
    <p:extLst>
      <p:ext uri="{BB962C8B-B14F-4D97-AF65-F5344CB8AC3E}">
        <p14:creationId xmlns:p14="http://schemas.microsoft.com/office/powerpoint/2010/main" val="969418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 chose Saul to be Israel’s first king</a:t>
            </a:r>
            <a:endParaRPr lang="en-US" dirty="0"/>
          </a:p>
        </p:txBody>
      </p:sp>
      <p:sp>
        <p:nvSpPr>
          <p:cNvPr id="3" name="Content Placeholder 2"/>
          <p:cNvSpPr>
            <a:spLocks noGrp="1"/>
          </p:cNvSpPr>
          <p:nvPr>
            <p:ph idx="1"/>
          </p:nvPr>
        </p:nvSpPr>
        <p:spPr/>
        <p:txBody>
          <a:bodyPr/>
          <a:lstStyle/>
          <a:p>
            <a:r>
              <a:rPr lang="en-US" dirty="0"/>
              <a:t>Kish had a son named Saul who was the most </a:t>
            </a:r>
            <a:r>
              <a:rPr lang="en-US" b="1" u="sng" dirty="0"/>
              <a:t>handsome</a:t>
            </a:r>
            <a:r>
              <a:rPr lang="en-US" dirty="0"/>
              <a:t> man in the entire nation of Israel.  He was also the </a:t>
            </a:r>
            <a:r>
              <a:rPr lang="en-US" b="1" u="sng" dirty="0"/>
              <a:t>tallest</a:t>
            </a:r>
            <a:r>
              <a:rPr lang="en-US" dirty="0"/>
              <a:t> man in Israel.</a:t>
            </a:r>
          </a:p>
          <a:p>
            <a:r>
              <a:rPr lang="en-US" dirty="0"/>
              <a:t>God expects us to focus on our hearts </a:t>
            </a:r>
            <a:r>
              <a:rPr lang="en-US" b="1" u="sng" dirty="0"/>
              <a:t>way</a:t>
            </a:r>
            <a:r>
              <a:rPr lang="en-US" dirty="0"/>
              <a:t> more than we focus on our physical appearance.</a:t>
            </a:r>
          </a:p>
          <a:p>
            <a:r>
              <a:rPr lang="en-US" dirty="0"/>
              <a:t>When Saul left Samuel, God gave him </a:t>
            </a:r>
            <a:r>
              <a:rPr lang="en-US" b="1" u="sng" dirty="0"/>
              <a:t>another</a:t>
            </a:r>
            <a:r>
              <a:rPr lang="en-US" dirty="0"/>
              <a:t> heart.</a:t>
            </a:r>
          </a:p>
        </p:txBody>
      </p:sp>
    </p:spTree>
    <p:extLst>
      <p:ext uri="{BB962C8B-B14F-4D97-AF65-F5344CB8AC3E}">
        <p14:creationId xmlns:p14="http://schemas.microsoft.com/office/powerpoint/2010/main" val="155598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God chose Saul to be Israel’s first king</a:t>
            </a:r>
            <a:endParaRPr lang="en-US" dirty="0"/>
          </a:p>
        </p:txBody>
      </p:sp>
      <p:sp>
        <p:nvSpPr>
          <p:cNvPr id="3" name="Content Placeholder 2"/>
          <p:cNvSpPr>
            <a:spLocks noGrp="1"/>
          </p:cNvSpPr>
          <p:nvPr>
            <p:ph idx="1"/>
          </p:nvPr>
        </p:nvSpPr>
        <p:spPr/>
        <p:txBody>
          <a:bodyPr/>
          <a:lstStyle/>
          <a:p>
            <a:r>
              <a:rPr lang="en-US" dirty="0"/>
              <a:t>All the signs Samuel gave him came true including the sign of Saul prophesying with some of the prophets.</a:t>
            </a:r>
          </a:p>
          <a:p>
            <a:r>
              <a:rPr lang="en-US" dirty="0"/>
              <a:t>When Saul returns home, he doesn’t tell his family about being </a:t>
            </a:r>
            <a:r>
              <a:rPr lang="en-US" b="1" u="sng" dirty="0"/>
              <a:t>anointed</a:t>
            </a:r>
            <a:r>
              <a:rPr lang="en-US" dirty="0"/>
              <a:t> king of Israel.</a:t>
            </a:r>
          </a:p>
          <a:p>
            <a:r>
              <a:rPr lang="en-US" dirty="0"/>
              <a:t>Others </a:t>
            </a:r>
            <a:r>
              <a:rPr lang="en-US" b="1" u="sng" dirty="0"/>
              <a:t>despised</a:t>
            </a:r>
            <a:r>
              <a:rPr lang="en-US" dirty="0"/>
              <a:t> Saul, not believing that he could save them.</a:t>
            </a:r>
          </a:p>
          <a:p>
            <a:endParaRPr lang="en-US" dirty="0"/>
          </a:p>
        </p:txBody>
      </p:sp>
    </p:spTree>
    <p:extLst>
      <p:ext uri="{BB962C8B-B14F-4D97-AF65-F5344CB8AC3E}">
        <p14:creationId xmlns:p14="http://schemas.microsoft.com/office/powerpoint/2010/main" val="401441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Saul Delivers </a:t>
            </a:r>
            <a:r>
              <a:rPr lang="en-US" b="1" dirty="0" err="1"/>
              <a:t>Jabesh</a:t>
            </a:r>
            <a:r>
              <a:rPr lang="en-US" b="1" dirty="0"/>
              <a:t> Gilead </a:t>
            </a:r>
            <a:endParaRPr lang="en-US" dirty="0"/>
          </a:p>
        </p:txBody>
      </p:sp>
      <p:sp>
        <p:nvSpPr>
          <p:cNvPr id="3" name="Content Placeholder 2"/>
          <p:cNvSpPr>
            <a:spLocks noGrp="1"/>
          </p:cNvSpPr>
          <p:nvPr>
            <p:ph idx="1"/>
          </p:nvPr>
        </p:nvSpPr>
        <p:spPr/>
        <p:txBody>
          <a:bodyPr/>
          <a:lstStyle/>
          <a:p>
            <a:r>
              <a:rPr lang="en-US" dirty="0"/>
              <a:t>The Ammonites came against the people of </a:t>
            </a:r>
            <a:r>
              <a:rPr lang="en-US" dirty="0" err="1"/>
              <a:t>Gibeah</a:t>
            </a:r>
            <a:r>
              <a:rPr lang="en-US" dirty="0"/>
              <a:t> and convinced them to give up under the condition that they put out all the men’s right </a:t>
            </a:r>
            <a:r>
              <a:rPr lang="en-US" b="1" u="sng" dirty="0"/>
              <a:t>eyes</a:t>
            </a:r>
            <a:r>
              <a:rPr lang="en-US" dirty="0"/>
              <a:t>.</a:t>
            </a:r>
          </a:p>
          <a:p>
            <a:r>
              <a:rPr lang="en-US" dirty="0"/>
              <a:t>The people of </a:t>
            </a:r>
            <a:r>
              <a:rPr lang="en-US" dirty="0" err="1"/>
              <a:t>Gibeah</a:t>
            </a:r>
            <a:r>
              <a:rPr lang="en-US" dirty="0"/>
              <a:t> asked for seven days to see if they can get help from someone.</a:t>
            </a:r>
          </a:p>
          <a:p>
            <a:endParaRPr lang="en-US" dirty="0"/>
          </a:p>
        </p:txBody>
      </p:sp>
    </p:spTree>
    <p:extLst>
      <p:ext uri="{BB962C8B-B14F-4D97-AF65-F5344CB8AC3E}">
        <p14:creationId xmlns:p14="http://schemas.microsoft.com/office/powerpoint/2010/main" val="208846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Saul Delivers </a:t>
            </a:r>
            <a:r>
              <a:rPr lang="en-US" b="1" dirty="0" err="1"/>
              <a:t>Jabesh</a:t>
            </a:r>
            <a:r>
              <a:rPr lang="en-US" b="1" dirty="0"/>
              <a:t> Gilead </a:t>
            </a:r>
            <a:endParaRPr lang="en-US" dirty="0"/>
          </a:p>
        </p:txBody>
      </p:sp>
      <p:sp>
        <p:nvSpPr>
          <p:cNvPr id="3" name="Content Placeholder 2"/>
          <p:cNvSpPr>
            <a:spLocks noGrp="1"/>
          </p:cNvSpPr>
          <p:nvPr>
            <p:ph idx="1"/>
          </p:nvPr>
        </p:nvSpPr>
        <p:spPr/>
        <p:txBody>
          <a:bodyPr/>
          <a:lstStyle/>
          <a:p>
            <a:r>
              <a:rPr lang="en-US" sz="2800" dirty="0"/>
              <a:t>When Saul heard about the deal the Ammonites offered the people of Gilead, he was </a:t>
            </a:r>
            <a:r>
              <a:rPr lang="en-US" sz="2800" b="1" u="sng" dirty="0"/>
              <a:t>upset</a:t>
            </a:r>
            <a:r>
              <a:rPr lang="en-US" sz="2800" dirty="0"/>
              <a:t> and called all Israel to join him against the Ammonites.</a:t>
            </a:r>
          </a:p>
          <a:p>
            <a:r>
              <a:rPr lang="en-US" sz="2800" dirty="0"/>
              <a:t>Saul came with three companies of men and killed the Ammonites until they were </a:t>
            </a:r>
            <a:r>
              <a:rPr lang="en-US" sz="2800" b="1" u="sng" dirty="0"/>
              <a:t>utterly</a:t>
            </a:r>
            <a:r>
              <a:rPr lang="en-US" sz="2800" dirty="0"/>
              <a:t> defeated.</a:t>
            </a:r>
          </a:p>
          <a:p>
            <a:r>
              <a:rPr lang="en-US" sz="2800" dirty="0"/>
              <a:t>Some wanted to kill the people who originally failed to support Saul, but Saul refused to have anyone killed.</a:t>
            </a:r>
          </a:p>
        </p:txBody>
      </p:sp>
    </p:spTree>
    <p:extLst>
      <p:ext uri="{BB962C8B-B14F-4D97-AF65-F5344CB8AC3E}">
        <p14:creationId xmlns:p14="http://schemas.microsoft.com/office/powerpoint/2010/main" val="205377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Saul’s Coronation</a:t>
            </a:r>
            <a:endParaRPr lang="en-US" dirty="0"/>
          </a:p>
        </p:txBody>
      </p:sp>
      <p:sp>
        <p:nvSpPr>
          <p:cNvPr id="3" name="Content Placeholder 2"/>
          <p:cNvSpPr>
            <a:spLocks noGrp="1"/>
          </p:cNvSpPr>
          <p:nvPr>
            <p:ph idx="1"/>
          </p:nvPr>
        </p:nvSpPr>
        <p:spPr/>
        <p:txBody>
          <a:bodyPr/>
          <a:lstStyle/>
          <a:p>
            <a:r>
              <a:rPr lang="en-US" sz="2800" dirty="0"/>
              <a:t>Samuel reminded the people of his integrity in dealing with God’s people.</a:t>
            </a:r>
          </a:p>
          <a:p>
            <a:r>
              <a:rPr lang="en-US" sz="2800" dirty="0"/>
              <a:t>The people </a:t>
            </a:r>
            <a:r>
              <a:rPr lang="en-US" sz="2800" b="1" u="sng" dirty="0"/>
              <a:t>agreed</a:t>
            </a:r>
            <a:r>
              <a:rPr lang="en-US" sz="2800" dirty="0"/>
              <a:t> that Samuel, as always, followed God and treated them with respect.</a:t>
            </a:r>
          </a:p>
          <a:p>
            <a:r>
              <a:rPr lang="en-US" sz="2800" dirty="0"/>
              <a:t>Samuel </a:t>
            </a:r>
            <a:r>
              <a:rPr lang="en-US" sz="2800" b="1" u="sng" dirty="0"/>
              <a:t>condemned</a:t>
            </a:r>
            <a:r>
              <a:rPr lang="en-US" sz="2800" dirty="0"/>
              <a:t> the people for asking for a king.  He calls on God to make it rain to show his displeasure for the people’s rejection of Him.</a:t>
            </a:r>
          </a:p>
          <a:p>
            <a:endParaRPr lang="en-US" sz="2800" dirty="0"/>
          </a:p>
          <a:p>
            <a:endParaRPr lang="en-US" dirty="0"/>
          </a:p>
        </p:txBody>
      </p:sp>
    </p:spTree>
    <p:extLst>
      <p:ext uri="{BB962C8B-B14F-4D97-AF65-F5344CB8AC3E}">
        <p14:creationId xmlns:p14="http://schemas.microsoft.com/office/powerpoint/2010/main" val="112399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21861</TotalTime>
  <Words>721</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1 Samuel 8-12</vt:lpstr>
      <vt:lpstr>The People Ask for a King</vt:lpstr>
      <vt:lpstr>The People Ask for a King</vt:lpstr>
      <vt:lpstr>God chose Saul to be Israel’s first king</vt:lpstr>
      <vt:lpstr>God chose Saul to be Israel’s first king</vt:lpstr>
      <vt:lpstr>Saul Delivers Jabesh Gilead </vt:lpstr>
      <vt:lpstr>Saul Delivers Jabesh Gilead </vt:lpstr>
      <vt:lpstr>Saul’s Coronation</vt:lpstr>
      <vt:lpstr>Saul’s Coronation</vt:lpstr>
      <vt:lpstr>What about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53</cp:revision>
  <cp:lastPrinted>2017-05-21T13:28:36Z</cp:lastPrinted>
  <dcterms:created xsi:type="dcterms:W3CDTF">2017-01-05T18:31:03Z</dcterms:created>
  <dcterms:modified xsi:type="dcterms:W3CDTF">2017-05-27T14:17:56Z</dcterms:modified>
</cp:coreProperties>
</file>