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1" r:id="rId2"/>
    <p:sldId id="293" r:id="rId3"/>
    <p:sldId id="277" r:id="rId4"/>
    <p:sldId id="294" r:id="rId5"/>
    <p:sldId id="295" r:id="rId6"/>
    <p:sldId id="296" r:id="rId7"/>
    <p:sldId id="297" r:id="rId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4" d="100"/>
          <a:sy n="104" d="100"/>
        </p:scale>
        <p:origin x="12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5/21/2017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5/21/2017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6432530"/>
          </a:xfrm>
          <a:prstGeom prst="rect">
            <a:avLst/>
          </a:prstGeom>
          <a:noFill/>
        </p:spPr>
        <p:txBody>
          <a:bodyPr wrap="square" rtlCol="0">
            <a:spAutoFit/>
          </a:bodyPr>
          <a:lstStyle/>
          <a:p>
            <a:r>
              <a:rPr lang="en-US" sz="2800" b="1" dirty="0"/>
              <a:t>Ex 9:13-17</a:t>
            </a:r>
            <a:r>
              <a:rPr lang="en-US" sz="2800" dirty="0"/>
              <a:t>  </a:t>
            </a:r>
            <a:r>
              <a:rPr lang="en-US" sz="2800" i="1" dirty="0"/>
              <a:t>Then the Lord said to Moses, "Rise early in the morning and stand before Pharaoh, and say to him, 'Thus says the Lord God of the Hebrews: "Let My people go, that they may serve Me, 14 for at this time I will send all My plagues to your very heart, and on your servants and on your people, that you may know that there is none like Me in all the earth. 15 Now if I had stretched out My hand and struck you and your people with pestilence, then you would have been cut off from the earth. 16 But indeed for this purpose I have raised you up, that I may show My power in you, and that My name may be declared in all the earth.</a:t>
            </a:r>
            <a:r>
              <a:rPr lang="en-US" sz="2800" dirty="0"/>
              <a:t>  NKJV</a:t>
            </a:r>
          </a:p>
          <a:p>
            <a:endParaRPr lang="en-US" sz="2000" b="1" dirty="0"/>
          </a:p>
        </p:txBody>
      </p:sp>
    </p:spTree>
    <p:extLst>
      <p:ext uri="{BB962C8B-B14F-4D97-AF65-F5344CB8AC3E}">
        <p14:creationId xmlns:p14="http://schemas.microsoft.com/office/powerpoint/2010/main" val="100099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Samuel 5-7</a:t>
            </a:r>
            <a:endParaRPr lang="en-US" dirty="0"/>
          </a:p>
        </p:txBody>
      </p:sp>
      <p:sp>
        <p:nvSpPr>
          <p:cNvPr id="2" name="TextBox 1"/>
          <p:cNvSpPr txBox="1"/>
          <p:nvPr/>
        </p:nvSpPr>
        <p:spPr>
          <a:xfrm>
            <a:off x="838200" y="3962400"/>
            <a:ext cx="7391400" cy="1380378"/>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Calibri" panose="020F0502020204030204" pitchFamily="34" charset="0"/>
                <a:ea typeface="Calibri" panose="020F0502020204030204" pitchFamily="34" charset="0"/>
                <a:cs typeface="Times New Roman" panose="02020603050405020304" pitchFamily="18" charset="0"/>
              </a:rPr>
              <a:t>God Always Wins – Always Willing to Forgive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Always Wins</a:t>
            </a:r>
          </a:p>
        </p:txBody>
      </p:sp>
      <p:sp>
        <p:nvSpPr>
          <p:cNvPr id="3" name="Content Placeholder 2"/>
          <p:cNvSpPr>
            <a:spLocks noGrp="1"/>
          </p:cNvSpPr>
          <p:nvPr>
            <p:ph idx="1"/>
          </p:nvPr>
        </p:nvSpPr>
        <p:spPr/>
        <p:txBody>
          <a:bodyPr/>
          <a:lstStyle/>
          <a:p>
            <a:r>
              <a:rPr lang="en-US" dirty="0"/>
              <a:t>The Philistines put the ark of God in the temple of their god </a:t>
            </a:r>
            <a:r>
              <a:rPr lang="en-US" b="1" u="sng" dirty="0"/>
              <a:t>Dagon</a:t>
            </a:r>
            <a:r>
              <a:rPr lang="en-US" dirty="0"/>
              <a:t>.</a:t>
            </a:r>
          </a:p>
          <a:p>
            <a:r>
              <a:rPr lang="en-US" dirty="0"/>
              <a:t>The first night Dagon fell on his face before the ark.</a:t>
            </a:r>
          </a:p>
          <a:p>
            <a:r>
              <a:rPr lang="en-US" dirty="0"/>
              <a:t>The second night Dagon fell again, and this time his </a:t>
            </a:r>
            <a:r>
              <a:rPr lang="en-US" b="1" u="sng" dirty="0"/>
              <a:t>hands</a:t>
            </a:r>
            <a:r>
              <a:rPr lang="en-US" dirty="0"/>
              <a:t> and head fell off.</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Always Wins</a:t>
            </a:r>
          </a:p>
        </p:txBody>
      </p:sp>
      <p:sp>
        <p:nvSpPr>
          <p:cNvPr id="3" name="Content Placeholder 2"/>
          <p:cNvSpPr>
            <a:spLocks noGrp="1"/>
          </p:cNvSpPr>
          <p:nvPr>
            <p:ph idx="1"/>
          </p:nvPr>
        </p:nvSpPr>
        <p:spPr/>
        <p:txBody>
          <a:bodyPr/>
          <a:lstStyle/>
          <a:p>
            <a:r>
              <a:rPr lang="en-US" dirty="0"/>
              <a:t>In each of the cities God’s hand was very </a:t>
            </a:r>
            <a:r>
              <a:rPr lang="en-US" b="1" u="sng" dirty="0"/>
              <a:t>heavy</a:t>
            </a:r>
            <a:r>
              <a:rPr lang="en-US" dirty="0"/>
              <a:t> against the Philistines.  </a:t>
            </a:r>
          </a:p>
          <a:p>
            <a:r>
              <a:rPr lang="en-US" dirty="0"/>
              <a:t>In verse 11 we see the idolatry mindset of the Philistines.  They wanted to return the ark so that </a:t>
            </a:r>
            <a:r>
              <a:rPr lang="en-US" b="1" u="sng" dirty="0"/>
              <a:t>it</a:t>
            </a:r>
            <a:r>
              <a:rPr lang="en-US" dirty="0"/>
              <a:t> did not kill them.</a:t>
            </a:r>
          </a:p>
          <a:p>
            <a:endParaRPr lang="en-US" dirty="0"/>
          </a:p>
        </p:txBody>
      </p:sp>
    </p:spTree>
    <p:extLst>
      <p:ext uri="{BB962C8B-B14F-4D97-AF65-F5344CB8AC3E}">
        <p14:creationId xmlns:p14="http://schemas.microsoft.com/office/powerpoint/2010/main" val="76970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Always Wins</a:t>
            </a:r>
          </a:p>
        </p:txBody>
      </p:sp>
      <p:sp>
        <p:nvSpPr>
          <p:cNvPr id="3" name="Content Placeholder 2"/>
          <p:cNvSpPr>
            <a:spLocks noGrp="1"/>
          </p:cNvSpPr>
          <p:nvPr>
            <p:ph idx="1"/>
          </p:nvPr>
        </p:nvSpPr>
        <p:spPr/>
        <p:txBody>
          <a:bodyPr/>
          <a:lstStyle/>
          <a:p>
            <a:r>
              <a:rPr lang="en-US" dirty="0"/>
              <a:t>The Philistine priest and diviners left open the possibility that it was the God of Israel causing the bad things to happen throughout the land.</a:t>
            </a:r>
          </a:p>
          <a:p>
            <a:r>
              <a:rPr lang="en-US" dirty="0"/>
              <a:t>The spiritual leaders told the Philistines to give </a:t>
            </a:r>
            <a:r>
              <a:rPr lang="en-US" b="1" u="sng" dirty="0"/>
              <a:t>glory</a:t>
            </a:r>
            <a:r>
              <a:rPr lang="en-US" dirty="0"/>
              <a:t> to the God of Israel. </a:t>
            </a:r>
          </a:p>
          <a:p>
            <a:r>
              <a:rPr lang="en-US" dirty="0"/>
              <a:t>The ten plagues were intended to </a:t>
            </a:r>
            <a:r>
              <a:rPr lang="en-US" b="1" u="sng" dirty="0"/>
              <a:t>declare</a:t>
            </a:r>
            <a:r>
              <a:rPr lang="en-US" dirty="0"/>
              <a:t> God’s name in all the earth.</a:t>
            </a:r>
          </a:p>
          <a:p>
            <a:endParaRPr lang="en-US" dirty="0"/>
          </a:p>
        </p:txBody>
      </p:sp>
    </p:spTree>
    <p:extLst>
      <p:ext uri="{BB962C8B-B14F-4D97-AF65-F5344CB8AC3E}">
        <p14:creationId xmlns:p14="http://schemas.microsoft.com/office/powerpoint/2010/main" val="356660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Always Willing to Forgive</a:t>
            </a:r>
          </a:p>
        </p:txBody>
      </p:sp>
      <p:sp>
        <p:nvSpPr>
          <p:cNvPr id="3" name="Content Placeholder 2"/>
          <p:cNvSpPr>
            <a:spLocks noGrp="1"/>
          </p:cNvSpPr>
          <p:nvPr>
            <p:ph idx="1"/>
          </p:nvPr>
        </p:nvSpPr>
        <p:spPr/>
        <p:txBody>
          <a:bodyPr/>
          <a:lstStyle/>
          <a:p>
            <a:r>
              <a:rPr lang="en-US" dirty="0"/>
              <a:t>Samuel gives the people some conditions they must meet in order to get God’s blessings.</a:t>
            </a:r>
          </a:p>
          <a:p>
            <a:pPr lvl="1"/>
            <a:r>
              <a:rPr lang="en-US" dirty="0"/>
              <a:t>They had to return to the Lord with </a:t>
            </a:r>
            <a:r>
              <a:rPr lang="en-US" b="1" u="sng" dirty="0"/>
              <a:t>all</a:t>
            </a:r>
            <a:r>
              <a:rPr lang="en-US" dirty="0"/>
              <a:t> their hearts.</a:t>
            </a:r>
          </a:p>
          <a:p>
            <a:pPr lvl="1"/>
            <a:r>
              <a:rPr lang="en-US" dirty="0"/>
              <a:t>They had to turn away from all idols.</a:t>
            </a:r>
          </a:p>
          <a:p>
            <a:pPr lvl="1"/>
            <a:r>
              <a:rPr lang="en-US" dirty="0"/>
              <a:t>They had to </a:t>
            </a:r>
            <a:r>
              <a:rPr lang="en-US" b="1" u="sng" dirty="0"/>
              <a:t>prepare</a:t>
            </a:r>
            <a:r>
              <a:rPr lang="en-US" dirty="0"/>
              <a:t> their hearts for the Lord.</a:t>
            </a:r>
          </a:p>
          <a:p>
            <a:pPr lvl="1"/>
            <a:r>
              <a:rPr lang="en-US" dirty="0"/>
              <a:t>They had to serve God </a:t>
            </a:r>
            <a:r>
              <a:rPr lang="en-US" b="1" u="sng" dirty="0"/>
              <a:t>only</a:t>
            </a:r>
            <a:r>
              <a:rPr lang="en-US" dirty="0"/>
              <a:t>.</a:t>
            </a:r>
          </a:p>
        </p:txBody>
      </p:sp>
    </p:spTree>
    <p:extLst>
      <p:ext uri="{BB962C8B-B14F-4D97-AF65-F5344CB8AC3E}">
        <p14:creationId xmlns:p14="http://schemas.microsoft.com/office/powerpoint/2010/main" val="419657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for Us</a:t>
            </a:r>
          </a:p>
        </p:txBody>
      </p:sp>
      <p:sp>
        <p:nvSpPr>
          <p:cNvPr id="3" name="Content Placeholder 2"/>
          <p:cNvSpPr>
            <a:spLocks noGrp="1"/>
          </p:cNvSpPr>
          <p:nvPr>
            <p:ph idx="1"/>
          </p:nvPr>
        </p:nvSpPr>
        <p:spPr/>
        <p:txBody>
          <a:bodyPr/>
          <a:lstStyle/>
          <a:p>
            <a:r>
              <a:rPr lang="en-US" sz="2800" dirty="0"/>
              <a:t>God is serious about obedience!</a:t>
            </a:r>
          </a:p>
          <a:p>
            <a:r>
              <a:rPr lang="en-US" sz="2800" dirty="0"/>
              <a:t>We must prepare our hearts to seek the Law of the Lord.</a:t>
            </a:r>
          </a:p>
          <a:p>
            <a:r>
              <a:rPr lang="en-US" sz="2800" dirty="0"/>
              <a:t>We must get rid of the distractions and focus on studying God’s book.</a:t>
            </a:r>
          </a:p>
          <a:p>
            <a:r>
              <a:rPr lang="en-US" sz="2800" dirty="0"/>
              <a:t>We must understand that the study isn’t an end unto itself; it is a means to know God.  </a:t>
            </a:r>
          </a:p>
          <a:p>
            <a:r>
              <a:rPr lang="en-US" sz="2800" dirty="0"/>
              <a:t>We must serve God.  What are you doing to serve God?</a:t>
            </a:r>
          </a:p>
        </p:txBody>
      </p:sp>
    </p:spTree>
    <p:extLst>
      <p:ext uri="{BB962C8B-B14F-4D97-AF65-F5344CB8AC3E}">
        <p14:creationId xmlns:p14="http://schemas.microsoft.com/office/powerpoint/2010/main" val="198083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13093</TotalTime>
  <Words>437</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Default Design</vt:lpstr>
      <vt:lpstr>PowerPoint Presentation</vt:lpstr>
      <vt:lpstr>1 Samuel 5-7</vt:lpstr>
      <vt:lpstr>God Always Wins</vt:lpstr>
      <vt:lpstr>God Always Wins</vt:lpstr>
      <vt:lpstr>God Always Wins</vt:lpstr>
      <vt:lpstr>God is Always Willing to Forgive</vt:lpstr>
      <vt:lpstr>Lessons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49</cp:revision>
  <cp:lastPrinted>2017-01-15T13:18:03Z</cp:lastPrinted>
  <dcterms:created xsi:type="dcterms:W3CDTF">2017-01-05T18:31:03Z</dcterms:created>
  <dcterms:modified xsi:type="dcterms:W3CDTF">2017-05-21T12:10:32Z</dcterms:modified>
</cp:coreProperties>
</file>