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1" r:id="rId2"/>
    <p:sldId id="293" r:id="rId3"/>
    <p:sldId id="277" r:id="rId4"/>
    <p:sldId id="294" r:id="rId5"/>
    <p:sldId id="295" r:id="rId6"/>
    <p:sldId id="296" r:id="rId7"/>
    <p:sldId id="297" r:id="rId8"/>
    <p:sldId id="298" r:id="rId9"/>
    <p:sldId id="299" r:id="rId10"/>
    <p:sldId id="300" r:id="rId11"/>
    <p:sldId id="301" r:id="rId12"/>
    <p:sldId id="302" r:id="rId1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5/7/2017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5/7/2017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4832092"/>
          </a:xfrm>
          <a:prstGeom prst="rect">
            <a:avLst/>
          </a:prstGeom>
          <a:noFill/>
        </p:spPr>
        <p:txBody>
          <a:bodyPr wrap="square" rtlCol="0">
            <a:spAutoFit/>
          </a:bodyPr>
          <a:lstStyle/>
          <a:p>
            <a:r>
              <a:rPr lang="en-US" sz="3200" b="1" dirty="0"/>
              <a:t>1 Sam 3:19-4:1</a:t>
            </a:r>
            <a:r>
              <a:rPr lang="en-US" sz="3200" i="1" dirty="0"/>
              <a:t> So Samuel grew, and the Lord was with him and let none of his words fall to the ground. 20 And all Israel from Dan to Beersheba knew that Samuel had been established as a prophet of the Lord. 21 Then the Lord appeared again in Shiloh. For the Lord revealed Himself to Samuel in Shiloh by the word of the Lord. 4:1 And the word of Samuel came to all Israel.</a:t>
            </a:r>
            <a:r>
              <a:rPr lang="en-US" sz="3200" dirty="0"/>
              <a:t> NKJV</a:t>
            </a:r>
          </a:p>
          <a:p>
            <a:endParaRPr lang="en-US" sz="2000" b="1" dirty="0"/>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Wickedness Leads to Destruction</a:t>
            </a:r>
          </a:p>
        </p:txBody>
      </p:sp>
      <p:sp>
        <p:nvSpPr>
          <p:cNvPr id="3" name="Content Placeholder 2"/>
          <p:cNvSpPr>
            <a:spLocks noGrp="1"/>
          </p:cNvSpPr>
          <p:nvPr>
            <p:ph idx="1"/>
          </p:nvPr>
        </p:nvSpPr>
        <p:spPr/>
        <p:txBody>
          <a:bodyPr/>
          <a:lstStyle/>
          <a:p>
            <a:r>
              <a:rPr lang="en-US" dirty="0"/>
              <a:t>Saul killed </a:t>
            </a:r>
            <a:r>
              <a:rPr lang="en-US" b="1" u="sng" dirty="0"/>
              <a:t>many</a:t>
            </a:r>
            <a:r>
              <a:rPr lang="en-US" dirty="0"/>
              <a:t> of Eli’s descendants, including Ahimelech, in the prime of their lives.</a:t>
            </a:r>
          </a:p>
          <a:p>
            <a:r>
              <a:rPr lang="en-US" dirty="0"/>
              <a:t>Abiathar, one of Eli’s descendants, </a:t>
            </a:r>
            <a:r>
              <a:rPr lang="en-US" b="1" u="sng" dirty="0"/>
              <a:t>escapes</a:t>
            </a:r>
            <a:r>
              <a:rPr lang="en-US" dirty="0"/>
              <a:t> and starts serving as David’s priest.</a:t>
            </a:r>
          </a:p>
          <a:p>
            <a:r>
              <a:rPr lang="en-US" dirty="0"/>
              <a:t>It’s probably at this time that Saul makes Zadok the high priest.</a:t>
            </a:r>
          </a:p>
        </p:txBody>
      </p:sp>
    </p:spTree>
    <p:extLst>
      <p:ext uri="{BB962C8B-B14F-4D97-AF65-F5344CB8AC3E}">
        <p14:creationId xmlns:p14="http://schemas.microsoft.com/office/powerpoint/2010/main" val="162055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Wickedness Leads to Destruction</a:t>
            </a:r>
          </a:p>
        </p:txBody>
      </p:sp>
      <p:sp>
        <p:nvSpPr>
          <p:cNvPr id="3" name="Content Placeholder 2"/>
          <p:cNvSpPr>
            <a:spLocks noGrp="1"/>
          </p:cNvSpPr>
          <p:nvPr>
            <p:ph idx="1"/>
          </p:nvPr>
        </p:nvSpPr>
        <p:spPr/>
        <p:txBody>
          <a:bodyPr/>
          <a:lstStyle/>
          <a:p>
            <a:r>
              <a:rPr lang="en-US" dirty="0"/>
              <a:t>Once David takes over the entire kingdom Zadok and Abiathar </a:t>
            </a:r>
            <a:r>
              <a:rPr lang="en-US" b="1" u="sng" dirty="0"/>
              <a:t>both</a:t>
            </a:r>
            <a:r>
              <a:rPr lang="en-US" dirty="0"/>
              <a:t> serve as priests.</a:t>
            </a:r>
          </a:p>
          <a:p>
            <a:r>
              <a:rPr lang="en-US" dirty="0"/>
              <a:t>Solomon removes Abiathar from being priest to </a:t>
            </a:r>
            <a:r>
              <a:rPr lang="en-US" b="1" u="sng" dirty="0"/>
              <a:t>fulfill</a:t>
            </a:r>
            <a:r>
              <a:rPr lang="en-US" dirty="0"/>
              <a:t> the word of the Lord spoken to Eli.</a:t>
            </a:r>
          </a:p>
          <a:p>
            <a:endParaRPr lang="en-US" dirty="0"/>
          </a:p>
        </p:txBody>
      </p:sp>
    </p:spTree>
    <p:extLst>
      <p:ext uri="{BB962C8B-B14F-4D97-AF65-F5344CB8AC3E}">
        <p14:creationId xmlns:p14="http://schemas.microsoft.com/office/powerpoint/2010/main" val="95887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to Learn</a:t>
            </a:r>
          </a:p>
        </p:txBody>
      </p:sp>
      <p:sp>
        <p:nvSpPr>
          <p:cNvPr id="3" name="Content Placeholder 2"/>
          <p:cNvSpPr>
            <a:spLocks noGrp="1"/>
          </p:cNvSpPr>
          <p:nvPr>
            <p:ph idx="1"/>
          </p:nvPr>
        </p:nvSpPr>
        <p:spPr/>
        <p:txBody>
          <a:bodyPr/>
          <a:lstStyle/>
          <a:p>
            <a:r>
              <a:rPr lang="en-US" sz="3000" dirty="0"/>
              <a:t>Sin never pays off but always makes you pay!</a:t>
            </a:r>
          </a:p>
          <a:p>
            <a:r>
              <a:rPr lang="en-US" sz="3000" dirty="0"/>
              <a:t>As parents, we need to restrain our kids from sinning. </a:t>
            </a:r>
          </a:p>
          <a:p>
            <a:r>
              <a:rPr lang="en-US" sz="3000" dirty="0"/>
              <a:t>Good people can raise rotten kids.  This is especially true if the kids have a sense of entitlement. </a:t>
            </a:r>
          </a:p>
          <a:p>
            <a:r>
              <a:rPr lang="en-US" sz="3000" dirty="0"/>
              <a:t>God carries out his punishments even if it takes multiple generations.</a:t>
            </a:r>
          </a:p>
        </p:txBody>
      </p:sp>
    </p:spTree>
    <p:extLst>
      <p:ext uri="{BB962C8B-B14F-4D97-AF65-F5344CB8AC3E}">
        <p14:creationId xmlns:p14="http://schemas.microsoft.com/office/powerpoint/2010/main" val="262879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b="1" dirty="0"/>
              <a:t>1 Samuel 2:12-4:22</a:t>
            </a:r>
            <a:endParaRPr lang="en-US" dirty="0"/>
          </a:p>
        </p:txBody>
      </p:sp>
      <p:sp>
        <p:nvSpPr>
          <p:cNvPr id="2" name="TextBox 1"/>
          <p:cNvSpPr txBox="1"/>
          <p:nvPr/>
        </p:nvSpPr>
        <p:spPr>
          <a:xfrm>
            <a:off x="838200" y="3962400"/>
            <a:ext cx="7391400" cy="1323439"/>
          </a:xfrm>
          <a:prstGeom prst="rect">
            <a:avLst/>
          </a:prstGeom>
          <a:noFill/>
        </p:spPr>
        <p:txBody>
          <a:bodyPr wrap="square" rtlCol="0">
            <a:spAutoFit/>
          </a:bodyPr>
          <a:lstStyle/>
          <a:p>
            <a:r>
              <a:rPr lang="en-US" sz="4000" dirty="0"/>
              <a:t>Wickedness Leads to Destruction</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Wickedness Leads to Destruction</a:t>
            </a:r>
          </a:p>
        </p:txBody>
      </p:sp>
      <p:sp>
        <p:nvSpPr>
          <p:cNvPr id="3" name="Content Placeholder 2"/>
          <p:cNvSpPr>
            <a:spLocks noGrp="1"/>
          </p:cNvSpPr>
          <p:nvPr>
            <p:ph idx="1"/>
          </p:nvPr>
        </p:nvSpPr>
        <p:spPr/>
        <p:txBody>
          <a:bodyPr/>
          <a:lstStyle/>
          <a:p>
            <a:r>
              <a:rPr lang="en-US" dirty="0"/>
              <a:t>Eli’s sons were corrupt, they warped God’s instructions, and they caused God’s people to </a:t>
            </a:r>
            <a:r>
              <a:rPr lang="en-US" b="1" u="sng" dirty="0"/>
              <a:t>abhor</a:t>
            </a:r>
            <a:r>
              <a:rPr lang="en-US" dirty="0"/>
              <a:t> the offering of the Lord.</a:t>
            </a:r>
          </a:p>
          <a:p>
            <a:r>
              <a:rPr lang="en-US" dirty="0"/>
              <a:t>Eli </a:t>
            </a:r>
            <a:r>
              <a:rPr lang="en-US" b="1" u="sng" dirty="0"/>
              <a:t>rebuked</a:t>
            </a:r>
            <a:r>
              <a:rPr lang="en-US" dirty="0"/>
              <a:t> his sons for their sins and </a:t>
            </a:r>
            <a:r>
              <a:rPr lang="en-US" b="1" u="sng" dirty="0"/>
              <a:t>warned</a:t>
            </a:r>
            <a:r>
              <a:rPr lang="en-US" dirty="0"/>
              <a:t> them of God’s judgment.</a:t>
            </a:r>
          </a:p>
          <a:p>
            <a:r>
              <a:rPr lang="en-US" dirty="0"/>
              <a:t>Eli honored his sons </a:t>
            </a:r>
            <a:r>
              <a:rPr lang="en-US" b="1" u="sng" dirty="0"/>
              <a:t>more</a:t>
            </a:r>
            <a:r>
              <a:rPr lang="en-US" dirty="0"/>
              <a:t> than he honored God.</a:t>
            </a:r>
          </a:p>
          <a:p>
            <a:r>
              <a:rPr lang="en-US" dirty="0"/>
              <a:t>Eli was </a:t>
            </a:r>
            <a:r>
              <a:rPr lang="en-US" b="1" u="sng" dirty="0"/>
              <a:t>benefiting</a:t>
            </a:r>
            <a:r>
              <a:rPr lang="en-US" dirty="0"/>
              <a:t> from his son’s sins. </a:t>
            </a:r>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Wickedness Leads to Destruction</a:t>
            </a:r>
          </a:p>
        </p:txBody>
      </p:sp>
      <p:sp>
        <p:nvSpPr>
          <p:cNvPr id="3" name="Content Placeholder 2"/>
          <p:cNvSpPr>
            <a:spLocks noGrp="1"/>
          </p:cNvSpPr>
          <p:nvPr>
            <p:ph idx="1"/>
          </p:nvPr>
        </p:nvSpPr>
        <p:spPr/>
        <p:txBody>
          <a:bodyPr/>
          <a:lstStyle/>
          <a:p>
            <a:r>
              <a:rPr lang="en-US" dirty="0"/>
              <a:t>God’s punishment on Eli and his sons included both his sons dying on the </a:t>
            </a:r>
            <a:r>
              <a:rPr lang="en-US" b="1" u="sng" dirty="0"/>
              <a:t>same</a:t>
            </a:r>
            <a:r>
              <a:rPr lang="en-US" dirty="0"/>
              <a:t> day and that all of his male descendants would die in the </a:t>
            </a:r>
            <a:r>
              <a:rPr lang="en-US" b="1" u="sng" dirty="0"/>
              <a:t>prime</a:t>
            </a:r>
            <a:r>
              <a:rPr lang="en-US" dirty="0"/>
              <a:t> of their lives.</a:t>
            </a:r>
          </a:p>
          <a:p>
            <a:r>
              <a:rPr lang="en-US" dirty="0"/>
              <a:t>God also said that the priesthood would be taken </a:t>
            </a:r>
            <a:r>
              <a:rPr lang="en-US" b="1" u="sng" dirty="0"/>
              <a:t>away</a:t>
            </a:r>
            <a:r>
              <a:rPr lang="en-US" dirty="0"/>
              <a:t> from Eli’s family.</a:t>
            </a:r>
          </a:p>
          <a:p>
            <a:endParaRPr lang="en-US" dirty="0"/>
          </a:p>
        </p:txBody>
      </p:sp>
    </p:spTree>
    <p:extLst>
      <p:ext uri="{BB962C8B-B14F-4D97-AF65-F5344CB8AC3E}">
        <p14:creationId xmlns:p14="http://schemas.microsoft.com/office/powerpoint/2010/main" val="210709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Wickedness Leads to Destruction</a:t>
            </a:r>
          </a:p>
        </p:txBody>
      </p:sp>
      <p:sp>
        <p:nvSpPr>
          <p:cNvPr id="3" name="Content Placeholder 2"/>
          <p:cNvSpPr>
            <a:spLocks noGrp="1"/>
          </p:cNvSpPr>
          <p:nvPr>
            <p:ph idx="1"/>
          </p:nvPr>
        </p:nvSpPr>
        <p:spPr/>
        <p:txBody>
          <a:bodyPr/>
          <a:lstStyle/>
          <a:p>
            <a:r>
              <a:rPr lang="en-US" dirty="0"/>
              <a:t>During the beginning of Samuel’s life, we find out that the word of the Lord was </a:t>
            </a:r>
            <a:r>
              <a:rPr lang="en-US" b="1" u="sng" dirty="0"/>
              <a:t>rare</a:t>
            </a:r>
            <a:r>
              <a:rPr lang="en-US" dirty="0"/>
              <a:t>.  </a:t>
            </a:r>
          </a:p>
          <a:p>
            <a:r>
              <a:rPr lang="en-US" dirty="0"/>
              <a:t>At this point in Samuel’s life he </a:t>
            </a:r>
            <a:r>
              <a:rPr lang="en-US" b="1" u="sng" dirty="0"/>
              <a:t>never</a:t>
            </a:r>
            <a:r>
              <a:rPr lang="en-US" dirty="0"/>
              <a:t> received a revelation from God.  That’s why he went to Samuel three times thinking Eli had called him.</a:t>
            </a:r>
          </a:p>
          <a:p>
            <a:endParaRPr lang="en-US" dirty="0"/>
          </a:p>
        </p:txBody>
      </p:sp>
    </p:spTree>
    <p:extLst>
      <p:ext uri="{BB962C8B-B14F-4D97-AF65-F5344CB8AC3E}">
        <p14:creationId xmlns:p14="http://schemas.microsoft.com/office/powerpoint/2010/main" val="209707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Wickedness Leads to Destruction</a:t>
            </a:r>
          </a:p>
        </p:txBody>
      </p:sp>
      <p:sp>
        <p:nvSpPr>
          <p:cNvPr id="3" name="Content Placeholder 2"/>
          <p:cNvSpPr>
            <a:spLocks noGrp="1"/>
          </p:cNvSpPr>
          <p:nvPr>
            <p:ph idx="1"/>
          </p:nvPr>
        </p:nvSpPr>
        <p:spPr/>
        <p:txBody>
          <a:bodyPr/>
          <a:lstStyle/>
          <a:p>
            <a:r>
              <a:rPr lang="en-US" dirty="0"/>
              <a:t>After the third time Samuel went to Eli, Eli determined that it was God who was calling Samuel and he gave Samuel gave </a:t>
            </a:r>
            <a:r>
              <a:rPr lang="en-US" b="1" u="sng" dirty="0"/>
              <a:t>specific</a:t>
            </a:r>
            <a:r>
              <a:rPr lang="en-US" dirty="0"/>
              <a:t> instructions on how to respond if God called again.</a:t>
            </a:r>
          </a:p>
          <a:p>
            <a:r>
              <a:rPr lang="en-US" dirty="0"/>
              <a:t>Samuel listened, and when the Lord called the fourth time Samuel replied, “Speak, for your </a:t>
            </a:r>
            <a:r>
              <a:rPr lang="en-US" b="1" u="sng" dirty="0"/>
              <a:t>servant</a:t>
            </a:r>
            <a:r>
              <a:rPr lang="en-US" dirty="0"/>
              <a:t> hears.”</a:t>
            </a:r>
          </a:p>
          <a:p>
            <a:endParaRPr lang="en-US" dirty="0"/>
          </a:p>
        </p:txBody>
      </p:sp>
    </p:spTree>
    <p:extLst>
      <p:ext uri="{BB962C8B-B14F-4D97-AF65-F5344CB8AC3E}">
        <p14:creationId xmlns:p14="http://schemas.microsoft.com/office/powerpoint/2010/main" val="257498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Wickedness Leads to Destruction</a:t>
            </a:r>
          </a:p>
        </p:txBody>
      </p:sp>
      <p:sp>
        <p:nvSpPr>
          <p:cNvPr id="3" name="Content Placeholder 2"/>
          <p:cNvSpPr>
            <a:spLocks noGrp="1"/>
          </p:cNvSpPr>
          <p:nvPr>
            <p:ph idx="1"/>
          </p:nvPr>
        </p:nvSpPr>
        <p:spPr/>
        <p:txBody>
          <a:bodyPr/>
          <a:lstStyle/>
          <a:p>
            <a:r>
              <a:rPr lang="en-US" dirty="0"/>
              <a:t>The Lord was upset with Samuel because he knew what his sons were doing, but he did not </a:t>
            </a:r>
            <a:r>
              <a:rPr lang="en-US" b="1" u="sng" dirty="0"/>
              <a:t>restrain</a:t>
            </a:r>
            <a:r>
              <a:rPr lang="en-US" dirty="0"/>
              <a:t> them.</a:t>
            </a:r>
          </a:p>
          <a:p>
            <a:r>
              <a:rPr lang="en-US" dirty="0"/>
              <a:t>After hearing this distressing prophecy, Eli simply responded “It is the Lord, let Him do what seems good to Him.”</a:t>
            </a:r>
          </a:p>
          <a:p>
            <a:endParaRPr lang="en-US" dirty="0"/>
          </a:p>
        </p:txBody>
      </p:sp>
    </p:spTree>
    <p:extLst>
      <p:ext uri="{BB962C8B-B14F-4D97-AF65-F5344CB8AC3E}">
        <p14:creationId xmlns:p14="http://schemas.microsoft.com/office/powerpoint/2010/main" val="361417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Wickedness Leads to Destruction</a:t>
            </a:r>
          </a:p>
        </p:txBody>
      </p:sp>
      <p:sp>
        <p:nvSpPr>
          <p:cNvPr id="3" name="Content Placeholder 2"/>
          <p:cNvSpPr>
            <a:spLocks noGrp="1"/>
          </p:cNvSpPr>
          <p:nvPr>
            <p:ph idx="1"/>
          </p:nvPr>
        </p:nvSpPr>
        <p:spPr/>
        <p:txBody>
          <a:bodyPr/>
          <a:lstStyle/>
          <a:p>
            <a:r>
              <a:rPr lang="en-US" dirty="0"/>
              <a:t>The fact that the Lord “let none of his words fall to the ground,” meant that </a:t>
            </a:r>
            <a:r>
              <a:rPr lang="en-US" b="1" u="sng" dirty="0"/>
              <a:t>everything</a:t>
            </a:r>
            <a:r>
              <a:rPr lang="en-US" dirty="0"/>
              <a:t> Samuel spoke came true.</a:t>
            </a:r>
          </a:p>
          <a:p>
            <a:r>
              <a:rPr lang="en-US" dirty="0"/>
              <a:t>God made it very clear to </a:t>
            </a:r>
            <a:r>
              <a:rPr lang="en-US" b="1" u="sng" dirty="0"/>
              <a:t>all</a:t>
            </a:r>
            <a:r>
              <a:rPr lang="en-US" dirty="0"/>
              <a:t> Israel that Samuel was a prophet.</a:t>
            </a:r>
          </a:p>
          <a:p>
            <a:endParaRPr lang="en-US" dirty="0"/>
          </a:p>
        </p:txBody>
      </p:sp>
    </p:spTree>
    <p:extLst>
      <p:ext uri="{BB962C8B-B14F-4D97-AF65-F5344CB8AC3E}">
        <p14:creationId xmlns:p14="http://schemas.microsoft.com/office/powerpoint/2010/main" val="252302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Wickedness Leads to Destruction</a:t>
            </a:r>
          </a:p>
        </p:txBody>
      </p:sp>
      <p:sp>
        <p:nvSpPr>
          <p:cNvPr id="3" name="Content Placeholder 2"/>
          <p:cNvSpPr>
            <a:spLocks noGrp="1"/>
          </p:cNvSpPr>
          <p:nvPr>
            <p:ph idx="1"/>
          </p:nvPr>
        </p:nvSpPr>
        <p:spPr/>
        <p:txBody>
          <a:bodyPr/>
          <a:lstStyle/>
          <a:p>
            <a:r>
              <a:rPr lang="en-US" sz="3000" dirty="0"/>
              <a:t>In the first battle of this war with the Philistines, four thousand men of Israel died.</a:t>
            </a:r>
          </a:p>
          <a:p>
            <a:r>
              <a:rPr lang="en-US" sz="3000" dirty="0"/>
              <a:t>The people’s solution was to get the ark of the covenant.  They viewed the ark as an idol. </a:t>
            </a:r>
          </a:p>
          <a:p>
            <a:r>
              <a:rPr lang="en-US" sz="3000" dirty="0"/>
              <a:t>The second battle resulted in thirty thousand soldiers dying, </a:t>
            </a:r>
            <a:r>
              <a:rPr lang="en-US" sz="3000" dirty="0" err="1"/>
              <a:t>Hophni</a:t>
            </a:r>
            <a:r>
              <a:rPr lang="en-US" sz="3000" dirty="0"/>
              <a:t> and Phinehas’ deaths, and the capture of the ark of God.</a:t>
            </a:r>
          </a:p>
        </p:txBody>
      </p:sp>
    </p:spTree>
    <p:extLst>
      <p:ext uri="{BB962C8B-B14F-4D97-AF65-F5344CB8AC3E}">
        <p14:creationId xmlns:p14="http://schemas.microsoft.com/office/powerpoint/2010/main" val="39524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13098</TotalTime>
  <Words>611</Words>
  <Application>Microsoft Office PowerPoint</Application>
  <PresentationFormat>On-screen Show (4:3)</PresentationFormat>
  <Paragraphs>39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PowerPoint Presentation</vt:lpstr>
      <vt:lpstr>1 Samuel 2:12-4:22</vt:lpstr>
      <vt:lpstr>Wickedness Leads to Destruction</vt:lpstr>
      <vt:lpstr>Wickedness Leads to Destruction</vt:lpstr>
      <vt:lpstr>Wickedness Leads to Destruction</vt:lpstr>
      <vt:lpstr>Wickedness Leads to Destruction</vt:lpstr>
      <vt:lpstr>Wickedness Leads to Destruction</vt:lpstr>
      <vt:lpstr>Wickedness Leads to Destruction</vt:lpstr>
      <vt:lpstr>Wickedness Leads to Destruction</vt:lpstr>
      <vt:lpstr>Wickedness Leads to Destruction</vt:lpstr>
      <vt:lpstr>Wickedness Leads to Destruction</vt:lpstr>
      <vt:lpstr>Lessons to Learn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cp:lastModifiedBy>
  <cp:revision>48</cp:revision>
  <cp:lastPrinted>2017-05-07T11:35:32Z</cp:lastPrinted>
  <dcterms:created xsi:type="dcterms:W3CDTF">2017-01-05T18:31:03Z</dcterms:created>
  <dcterms:modified xsi:type="dcterms:W3CDTF">2017-05-07T11:36:16Z</dcterms:modified>
</cp:coreProperties>
</file>