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93" r:id="rId2"/>
    <p:sldId id="277" r:id="rId3"/>
    <p:sldId id="294" r:id="rId4"/>
    <p:sldId id="295" r:id="rId5"/>
    <p:sldId id="296" r:id="rId6"/>
    <p:sldId id="297" r:id="rId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5/7/2017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5/7/2017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b="1" dirty="0"/>
              <a:t>Exodus 33-34</a:t>
            </a:r>
            <a:endParaRPr lang="en-US" dirty="0"/>
          </a:p>
        </p:txBody>
      </p:sp>
      <p:sp>
        <p:nvSpPr>
          <p:cNvPr id="2" name="TextBox 1"/>
          <p:cNvSpPr txBox="1"/>
          <p:nvPr/>
        </p:nvSpPr>
        <p:spPr>
          <a:xfrm>
            <a:off x="838200" y="3962400"/>
            <a:ext cx="7391400" cy="1323439"/>
          </a:xfrm>
          <a:prstGeom prst="rect">
            <a:avLst/>
          </a:prstGeom>
          <a:noFill/>
        </p:spPr>
        <p:txBody>
          <a:bodyPr wrap="square" rtlCol="0">
            <a:spAutoFit/>
          </a:bodyPr>
          <a:lstStyle/>
          <a:p>
            <a:r>
              <a:rPr lang="en-US" sz="4000" dirty="0"/>
              <a:t>God Doesn’t Want to Live on the Outskirts</a:t>
            </a:r>
          </a:p>
        </p:txBody>
      </p:sp>
    </p:spTree>
    <p:extLst>
      <p:ext uri="{BB962C8B-B14F-4D97-AF65-F5344CB8AC3E}">
        <p14:creationId xmlns:p14="http://schemas.microsoft.com/office/powerpoint/2010/main" val="2264601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Command to Leave</a:t>
            </a:r>
          </a:p>
        </p:txBody>
      </p:sp>
      <p:sp>
        <p:nvSpPr>
          <p:cNvPr id="3" name="Content Placeholder 2"/>
          <p:cNvSpPr>
            <a:spLocks noGrp="1"/>
          </p:cNvSpPr>
          <p:nvPr>
            <p:ph idx="1"/>
          </p:nvPr>
        </p:nvSpPr>
        <p:spPr/>
        <p:txBody>
          <a:bodyPr/>
          <a:lstStyle/>
          <a:p>
            <a:r>
              <a:rPr lang="en-US" dirty="0"/>
              <a:t>God refers to the people as the people Moses brought out of Egypt.</a:t>
            </a:r>
          </a:p>
          <a:p>
            <a:r>
              <a:rPr lang="en-US" dirty="0"/>
              <a:t>God said He was going to send an angel to drive out the inhabitants of the Land, but that He was not going to go up in their midst, lest He consume them in a moment.</a:t>
            </a:r>
          </a:p>
          <a:p>
            <a:r>
              <a:rPr lang="en-US" dirty="0"/>
              <a:t>When they heard the bad news, they took off all their jewelry and probably their fancy clothing.</a:t>
            </a:r>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Moses Meets with the Lord</a:t>
            </a:r>
          </a:p>
        </p:txBody>
      </p:sp>
      <p:sp>
        <p:nvSpPr>
          <p:cNvPr id="3" name="Content Placeholder 2"/>
          <p:cNvSpPr>
            <a:spLocks noGrp="1"/>
          </p:cNvSpPr>
          <p:nvPr>
            <p:ph idx="1"/>
          </p:nvPr>
        </p:nvSpPr>
        <p:spPr/>
        <p:txBody>
          <a:bodyPr/>
          <a:lstStyle/>
          <a:p>
            <a:r>
              <a:rPr lang="en-US" dirty="0"/>
              <a:t>Moses set up his tent far from the camp and used it as the tabernacle.</a:t>
            </a:r>
          </a:p>
          <a:p>
            <a:r>
              <a:rPr lang="en-US" dirty="0"/>
              <a:t>When Moses went out to the tabernacle all the people rose and stood at their tent door.</a:t>
            </a:r>
          </a:p>
          <a:p>
            <a:r>
              <a:rPr lang="en-US" dirty="0"/>
              <a:t>When the pillar appeared, the people rose and worshiped.</a:t>
            </a:r>
          </a:p>
          <a:p>
            <a:r>
              <a:rPr lang="en-US" dirty="0"/>
              <a:t>God spoke to Moses face-to-face.</a:t>
            </a:r>
          </a:p>
        </p:txBody>
      </p:sp>
    </p:spTree>
    <p:extLst>
      <p:ext uri="{BB962C8B-B14F-4D97-AF65-F5344CB8AC3E}">
        <p14:creationId xmlns:p14="http://schemas.microsoft.com/office/powerpoint/2010/main" val="406849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 of God’s Presence</a:t>
            </a:r>
          </a:p>
        </p:txBody>
      </p:sp>
      <p:sp>
        <p:nvSpPr>
          <p:cNvPr id="3" name="Content Placeholder 2"/>
          <p:cNvSpPr>
            <a:spLocks noGrp="1"/>
          </p:cNvSpPr>
          <p:nvPr>
            <p:ph idx="1"/>
          </p:nvPr>
        </p:nvSpPr>
        <p:spPr/>
        <p:txBody>
          <a:bodyPr/>
          <a:lstStyle/>
          <a:p>
            <a:r>
              <a:rPr lang="en-US" dirty="0"/>
              <a:t>14 – God promises to go with the people and give them rest.</a:t>
            </a:r>
          </a:p>
          <a:p>
            <a:r>
              <a:rPr lang="en-US" dirty="0"/>
              <a:t>15-16 Moses says that if God isn’t going to go, just leave them there.</a:t>
            </a:r>
          </a:p>
          <a:p>
            <a:r>
              <a:rPr lang="en-US" dirty="0"/>
              <a:t>Moses asked to see God’s glory.</a:t>
            </a:r>
          </a:p>
          <a:p>
            <a:r>
              <a:rPr lang="en-US" dirty="0"/>
              <a:t>God agrees, tells him how it will happen, then makes him wait until the next day.</a:t>
            </a:r>
          </a:p>
        </p:txBody>
      </p:sp>
    </p:spTree>
    <p:extLst>
      <p:ext uri="{BB962C8B-B14F-4D97-AF65-F5344CB8AC3E}">
        <p14:creationId xmlns:p14="http://schemas.microsoft.com/office/powerpoint/2010/main" val="3127080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Moses Makes New Tablets</a:t>
            </a:r>
          </a:p>
        </p:txBody>
      </p:sp>
      <p:sp>
        <p:nvSpPr>
          <p:cNvPr id="3" name="Content Placeholder 2"/>
          <p:cNvSpPr>
            <a:spLocks noGrp="1"/>
          </p:cNvSpPr>
          <p:nvPr>
            <p:ph idx="1"/>
          </p:nvPr>
        </p:nvSpPr>
        <p:spPr/>
        <p:txBody>
          <a:bodyPr/>
          <a:lstStyle/>
          <a:p>
            <a:r>
              <a:rPr lang="en-US" dirty="0"/>
              <a:t>God tells Moses to cut two tablets and bring them to the mountain the next day.</a:t>
            </a:r>
          </a:p>
          <a:p>
            <a:r>
              <a:rPr lang="en-US" dirty="0"/>
              <a:t>God was going to write the law on the tablets.</a:t>
            </a:r>
          </a:p>
          <a:p>
            <a:r>
              <a:rPr lang="en-US" dirty="0"/>
              <a:t>Moses goes to the top of the mountain the next day and God passes by him.</a:t>
            </a:r>
          </a:p>
          <a:p>
            <a:r>
              <a:rPr lang="en-US" dirty="0"/>
              <a:t>Moses’ response was to worship God and beg for forgiveness.</a:t>
            </a:r>
          </a:p>
        </p:txBody>
      </p:sp>
    </p:spTree>
    <p:extLst>
      <p:ext uri="{BB962C8B-B14F-4D97-AF65-F5344CB8AC3E}">
        <p14:creationId xmlns:p14="http://schemas.microsoft.com/office/powerpoint/2010/main" val="3158147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Renews the Covenant</a:t>
            </a:r>
          </a:p>
        </p:txBody>
      </p:sp>
      <p:sp>
        <p:nvSpPr>
          <p:cNvPr id="3" name="Content Placeholder 2"/>
          <p:cNvSpPr>
            <a:spLocks noGrp="1"/>
          </p:cNvSpPr>
          <p:nvPr>
            <p:ph idx="1"/>
          </p:nvPr>
        </p:nvSpPr>
        <p:spPr/>
        <p:txBody>
          <a:bodyPr/>
          <a:lstStyle/>
          <a:p>
            <a:r>
              <a:rPr lang="en-US" dirty="0"/>
              <a:t>What you are about to experience is going to be awesome.</a:t>
            </a:r>
          </a:p>
          <a:p>
            <a:r>
              <a:rPr lang="en-US" dirty="0"/>
              <a:t>Do not make covenants with the people of the Land.</a:t>
            </a:r>
          </a:p>
          <a:p>
            <a:r>
              <a:rPr lang="en-US" dirty="0"/>
              <a:t>God gives other laws.</a:t>
            </a:r>
          </a:p>
          <a:p>
            <a:r>
              <a:rPr lang="en-US" dirty="0"/>
              <a:t>Moses’ face shines.</a:t>
            </a:r>
          </a:p>
        </p:txBody>
      </p:sp>
    </p:spTree>
    <p:extLst>
      <p:ext uri="{BB962C8B-B14F-4D97-AF65-F5344CB8AC3E}">
        <p14:creationId xmlns:p14="http://schemas.microsoft.com/office/powerpoint/2010/main" val="2779944263"/>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13648</TotalTime>
  <Words>301</Words>
  <Application>Microsoft Office PowerPoint</Application>
  <PresentationFormat>On-screen Show (4:3)</PresentationFormat>
  <Paragraphs>26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Default Design</vt:lpstr>
      <vt:lpstr>Exodus 33-34</vt:lpstr>
      <vt:lpstr>The Command to Leave</vt:lpstr>
      <vt:lpstr>Moses Meets with the Lord</vt:lpstr>
      <vt:lpstr>The Promise of God’s Presence</vt:lpstr>
      <vt:lpstr>Moses Makes New Tablets</vt:lpstr>
      <vt:lpstr>God Renews the Covenant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53</cp:revision>
  <cp:lastPrinted>2017-05-07T19:50:26Z</cp:lastPrinted>
  <dcterms:created xsi:type="dcterms:W3CDTF">2017-01-05T18:31:03Z</dcterms:created>
  <dcterms:modified xsi:type="dcterms:W3CDTF">2017-05-07T20:45:44Z</dcterms:modified>
</cp:coreProperties>
</file>