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93" r:id="rId3"/>
    <p:sldId id="277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108" d="100"/>
          <a:sy n="108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8C1D9-88A8-4C28-A936-22398139843C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4019-9C15-48B6-AC96-BDD20E4BF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5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77DB-3E8A-430B-9903-2AE6DAFB5597}" type="datetimeFigureOut">
              <a:rPr lang="en-US" smtClean="0"/>
              <a:t>4/30/2017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2E1F-827C-4CB3-92DE-598C772B0D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2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980C2-5EE4-440A-8D3E-73DFCD7F4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7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A6C-CE42-40CD-9BFE-71C3469DF3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946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4E5F-B99C-45A9-811E-25781F8FCD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6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BA6-2B1B-4094-AD48-0EC9F219E0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82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6310-2B06-42A8-84A0-B9626D0A9E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6037-EA0A-4557-BFE9-CB1A8D2B09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8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DECC2-D95B-4E97-857A-B40DF318F3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15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A7288-CE0F-47D7-8F0E-3E8B5F7F08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38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6B69-E613-4A5A-8CEA-A6D5CCCFA8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37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89B51-6A8A-4B28-B382-A7C17A79AF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3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F045F-77BA-4753-84A5-FFD6FA4B9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454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4E99-7071-469A-B828-ABA4A7927C6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 Sam 1:1-7  1 Now there was a certain man of </a:t>
            </a:r>
            <a:r>
              <a:rPr lang="en-US" sz="2000" b="1" dirty="0" err="1"/>
              <a:t>Ramathaim</a:t>
            </a:r>
            <a:r>
              <a:rPr lang="en-US" sz="2000" b="1" dirty="0"/>
              <a:t> </a:t>
            </a:r>
            <a:r>
              <a:rPr lang="en-US" sz="2000" b="1" dirty="0" err="1"/>
              <a:t>Zophim</a:t>
            </a:r>
            <a:r>
              <a:rPr lang="en-US" sz="2000" b="1" dirty="0"/>
              <a:t>, of the mountains of Ephraim, and his name was Elkanah the son of </a:t>
            </a:r>
            <a:r>
              <a:rPr lang="en-US" sz="2000" b="1" dirty="0" err="1"/>
              <a:t>Jeroham</a:t>
            </a:r>
            <a:r>
              <a:rPr lang="en-US" sz="2000" b="1" dirty="0"/>
              <a:t>, the son of </a:t>
            </a:r>
            <a:r>
              <a:rPr lang="en-US" sz="2000" b="1" dirty="0" err="1"/>
              <a:t>Elihu</a:t>
            </a:r>
            <a:r>
              <a:rPr lang="en-US" sz="2000" b="1" dirty="0"/>
              <a:t>, the son of </a:t>
            </a:r>
            <a:r>
              <a:rPr lang="en-US" sz="2000" b="1" dirty="0" err="1"/>
              <a:t>Tohu</a:t>
            </a:r>
            <a:r>
              <a:rPr lang="en-US" sz="2000" b="1" dirty="0"/>
              <a:t>, the son of </a:t>
            </a:r>
            <a:r>
              <a:rPr lang="en-US" sz="2000" b="1" dirty="0" err="1"/>
              <a:t>Zuph</a:t>
            </a:r>
            <a:r>
              <a:rPr lang="en-US" sz="2000" b="1" dirty="0"/>
              <a:t>, an Ephraimite. 2 And he had two wives: the name of one was Hannah, and the name of the other Peninnah. Peninnah had children, but Hannah had no children. 3 This man went up from his city yearly to worship and sacrifice to the Lord of hosts in Shiloh. Also the two sons of Eli, </a:t>
            </a:r>
            <a:r>
              <a:rPr lang="en-US" sz="2000" b="1" dirty="0" err="1"/>
              <a:t>Hophni</a:t>
            </a:r>
            <a:r>
              <a:rPr lang="en-US" sz="2000" b="1" dirty="0"/>
              <a:t> and Phinehas, the priests of the Lord, were there. 4 And whenever the time came for Elkanah to make an offering, he would give portions to Peninnah his wife and to all her sons and daughters. 5 But to Hannah he would give a double portion, for he loved Hannah, although the Lord had closed her womb. 6 And her rival also provoked her severely, to make her miserable, because the Lord had closed her womb. 7 So it was, year by year, when she went up to the house of the Lord, that she provoked her; therefore she wept and did not eat. </a:t>
            </a:r>
          </a:p>
          <a:p>
            <a:r>
              <a:rPr lang="en-US" sz="2000" b="1" dirty="0"/>
              <a:t>NKJV</a:t>
            </a:r>
          </a:p>
        </p:txBody>
      </p:sp>
    </p:spTree>
    <p:extLst>
      <p:ext uri="{BB962C8B-B14F-4D97-AF65-F5344CB8AC3E}">
        <p14:creationId xmlns:p14="http://schemas.microsoft.com/office/powerpoint/2010/main" val="100099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Believed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Hannah brought Samuel to Eli after he was weaned (3 years old) she told Eli that her prayer was for Samuel and that she was </a:t>
            </a:r>
            <a:r>
              <a:rPr lang="en-US" b="1" u="sng" dirty="0"/>
              <a:t>lending</a:t>
            </a:r>
            <a:r>
              <a:rPr lang="en-US" dirty="0"/>
              <a:t> him to the Lord for the rest of his life.</a:t>
            </a:r>
          </a:p>
        </p:txBody>
      </p:sp>
    </p:spTree>
    <p:extLst>
      <p:ext uri="{BB962C8B-B14F-4D97-AF65-F5344CB8AC3E}">
        <p14:creationId xmlns:p14="http://schemas.microsoft.com/office/powerpoint/2010/main" val="357607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Worshiped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After Eli assured Hannah that God was going to grant her request, but before He does, she believed and </a:t>
            </a:r>
            <a:r>
              <a:rPr lang="en-US" sz="2800" b="1" u="sng" dirty="0"/>
              <a:t>worshiped</a:t>
            </a:r>
            <a:r>
              <a:rPr lang="en-US" sz="2800" dirty="0"/>
              <a:t> God. (19).</a:t>
            </a:r>
          </a:p>
          <a:p>
            <a:r>
              <a:rPr lang="en-US" sz="2800" dirty="0"/>
              <a:t>Peninnah had made worship time a miserable time for Hannah, but God made it joyful again.</a:t>
            </a:r>
          </a:p>
          <a:p>
            <a:r>
              <a:rPr lang="en-US" sz="2800" dirty="0"/>
              <a:t>God remembered Hannah, and she conceived and bore a son.  God </a:t>
            </a:r>
            <a:r>
              <a:rPr lang="en-US" sz="2800" b="1" u="sng" dirty="0"/>
              <a:t>opened</a:t>
            </a:r>
            <a:r>
              <a:rPr lang="en-US" sz="2800" dirty="0"/>
              <a:t> her womb.</a:t>
            </a:r>
          </a:p>
          <a:p>
            <a:r>
              <a:rPr lang="en-US" sz="2800" dirty="0"/>
              <a:t>The name Samuel means asked of God.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52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Praised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God blessed Hannah with Samuel, she offers a very heartfelt prayer of </a:t>
            </a:r>
            <a:r>
              <a:rPr lang="en-US" b="1" u="sng" dirty="0"/>
              <a:t>praise</a:t>
            </a:r>
            <a:r>
              <a:rPr lang="en-US" dirty="0"/>
              <a:t>.</a:t>
            </a:r>
          </a:p>
          <a:p>
            <a:r>
              <a:rPr lang="en-US" dirty="0"/>
              <a:t>Hannah </a:t>
            </a:r>
            <a:r>
              <a:rPr lang="en-US" b="1" u="sng" dirty="0"/>
              <a:t>rejoiced</a:t>
            </a:r>
            <a:r>
              <a:rPr lang="en-US" dirty="0"/>
              <a:t> in the Lord.</a:t>
            </a:r>
          </a:p>
          <a:p>
            <a:r>
              <a:rPr lang="en-US" dirty="0"/>
              <a:t>Hannah knew that no one can prevail on their </a:t>
            </a:r>
            <a:r>
              <a:rPr lang="en-US" b="1" u="sng" dirty="0"/>
              <a:t>own </a:t>
            </a:r>
            <a:r>
              <a:rPr lang="en-US" dirty="0"/>
              <a:t>strength.  We all need God!</a:t>
            </a:r>
          </a:p>
          <a:p>
            <a:r>
              <a:rPr lang="en-US" dirty="0"/>
              <a:t>Hannah also </a:t>
            </a:r>
            <a:r>
              <a:rPr lang="en-US" b="1" u="sng" dirty="0"/>
              <a:t>fulfilled</a:t>
            </a:r>
            <a:r>
              <a:rPr lang="en-US" dirty="0"/>
              <a:t> her vow.</a:t>
            </a:r>
          </a:p>
          <a:p>
            <a:r>
              <a:rPr lang="en-US"/>
              <a:t>Hannah saw things like God saw things.</a:t>
            </a:r>
          </a:p>
        </p:txBody>
      </p:sp>
    </p:spTree>
    <p:extLst>
      <p:ext uri="{BB962C8B-B14F-4D97-AF65-F5344CB8AC3E}">
        <p14:creationId xmlns:p14="http://schemas.microsoft.com/office/powerpoint/2010/main" val="196686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001000" cy="1470025"/>
          </a:xfrm>
        </p:spPr>
        <p:txBody>
          <a:bodyPr anchor="ctr"/>
          <a:lstStyle/>
          <a:p>
            <a:r>
              <a:rPr lang="en-US" altLang="en-US" sz="7200" dirty="0"/>
              <a:t>1 Samuel 1:1-2:11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9624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Hannah’s Six Spiritual Actions</a:t>
            </a:r>
          </a:p>
        </p:txBody>
      </p:sp>
    </p:spTree>
    <p:extLst>
      <p:ext uri="{BB962C8B-B14F-4D97-AF65-F5344CB8AC3E}">
        <p14:creationId xmlns:p14="http://schemas.microsoft.com/office/powerpoint/2010/main" val="22646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Elkanah had </a:t>
            </a:r>
            <a:r>
              <a:rPr lang="en-US" b="1" u="sng" dirty="0"/>
              <a:t>two</a:t>
            </a:r>
            <a:r>
              <a:rPr lang="en-US" dirty="0"/>
              <a:t> wives.  Everything we know about Elkanah leads us to conclude that he was a good man.  He made yearly sacrifices, he loved Hannah, and he was kind.</a:t>
            </a:r>
          </a:p>
          <a:p>
            <a:r>
              <a:rPr lang="en-US" dirty="0"/>
              <a:t>Peninnah had children, but the </a:t>
            </a:r>
            <a:r>
              <a:rPr lang="en-US" b="1" u="sng" dirty="0"/>
              <a:t>Lord</a:t>
            </a:r>
            <a:r>
              <a:rPr lang="en-US" dirty="0"/>
              <a:t> had closed Hannah’s womb so that she didn’t have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2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Peninnah was </a:t>
            </a:r>
            <a:r>
              <a:rPr lang="en-US" sz="2800" b="1" u="sng" dirty="0"/>
              <a:t>mean</a:t>
            </a:r>
            <a:r>
              <a:rPr lang="en-US" sz="2800" dirty="0"/>
              <a:t>!  She provoked Hannah every year because the Lord had closed her womb.</a:t>
            </a:r>
          </a:p>
          <a:p>
            <a:r>
              <a:rPr lang="en-US" sz="2800" dirty="0"/>
              <a:t>Peninnah was so mean that she totally ruined a joyous occasion.</a:t>
            </a:r>
          </a:p>
          <a:p>
            <a:r>
              <a:rPr lang="en-US" sz="2800" dirty="0"/>
              <a:t>She made worshiping and sacrificing to God a </a:t>
            </a:r>
            <a:r>
              <a:rPr lang="en-US" sz="2800" b="1" u="sng" dirty="0"/>
              <a:t>miserable</a:t>
            </a:r>
            <a:r>
              <a:rPr lang="en-US" sz="2800" dirty="0"/>
              <a:t> experience for Hannah.</a:t>
            </a:r>
          </a:p>
          <a:p>
            <a:r>
              <a:rPr lang="en-US" sz="2800" dirty="0"/>
              <a:t>Even though Peninnah was heartless, Elkanah still </a:t>
            </a:r>
            <a:r>
              <a:rPr lang="en-US" sz="2800" b="1" u="sng" dirty="0"/>
              <a:t>gave</a:t>
            </a:r>
            <a:r>
              <a:rPr lang="en-US" sz="2800" dirty="0"/>
              <a:t> her a portion when they went to make their yearly sacrifice.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9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Hannah was </a:t>
            </a:r>
            <a:r>
              <a:rPr lang="en-US" b="1" u="sng" dirty="0"/>
              <a:t>depressed</a:t>
            </a:r>
            <a:r>
              <a:rPr lang="en-US" dirty="0"/>
              <a:t>! The weight of not having children was magnified immensely by her rival’s constant jabs.</a:t>
            </a:r>
          </a:p>
          <a:p>
            <a:r>
              <a:rPr lang="en-US" dirty="0"/>
              <a:t>Elkanah was </a:t>
            </a:r>
            <a:r>
              <a:rPr lang="en-US" b="1" u="sng" dirty="0"/>
              <a:t>confused</a:t>
            </a:r>
            <a:r>
              <a:rPr lang="en-US" dirty="0"/>
              <a:t>.  Elkanah thought that his love and kindness </a:t>
            </a:r>
            <a:r>
              <a:rPr lang="en-US" b="1" u="sng" dirty="0"/>
              <a:t>alone</a:t>
            </a:r>
            <a:r>
              <a:rPr lang="en-US" dirty="0"/>
              <a:t> should solve Hannah’s depression.  I can hear him say, “I’ve done all that I know to do.”</a:t>
            </a:r>
          </a:p>
          <a:p>
            <a:r>
              <a:rPr lang="en-US" dirty="0"/>
              <a:t>Kindness doesn’t </a:t>
            </a:r>
            <a:r>
              <a:rPr lang="en-US" b="1" u="sng" dirty="0"/>
              <a:t>always</a:t>
            </a:r>
            <a:r>
              <a:rPr lang="en-US" dirty="0"/>
              <a:t> heal the hurt. </a:t>
            </a:r>
          </a:p>
        </p:txBody>
      </p:sp>
    </p:spTree>
    <p:extLst>
      <p:ext uri="{BB962C8B-B14F-4D97-AF65-F5344CB8AC3E}">
        <p14:creationId xmlns:p14="http://schemas.microsoft.com/office/powerpoint/2010/main" val="13148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Fasted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Hannah was so grieved that she </a:t>
            </a:r>
            <a:r>
              <a:rPr lang="en-US" sz="2800" b="1" u="sng" dirty="0"/>
              <a:t>decided</a:t>
            </a:r>
            <a:r>
              <a:rPr lang="en-US" sz="2800" dirty="0"/>
              <a:t> not to eat.</a:t>
            </a:r>
          </a:p>
          <a:p>
            <a:r>
              <a:rPr lang="en-US" sz="2800" dirty="0"/>
              <a:t>I believe this was a fast, and not a natural loss of appetite due to grief, for at least four reasons.</a:t>
            </a:r>
          </a:p>
          <a:p>
            <a:pPr lvl="1"/>
            <a:r>
              <a:rPr lang="en-US" sz="2400" dirty="0"/>
              <a:t>This had been happening for several years and we have no indication of her not eating.</a:t>
            </a:r>
          </a:p>
          <a:p>
            <a:pPr lvl="1"/>
            <a:r>
              <a:rPr lang="en-US" sz="2400" dirty="0"/>
              <a:t>It is coupled with other deeply religious actions.</a:t>
            </a:r>
          </a:p>
          <a:p>
            <a:pPr lvl="1"/>
            <a:r>
              <a:rPr lang="en-US" sz="2400" dirty="0"/>
              <a:t>Immediately after Eli told her that God was going to grant her request, she ate.</a:t>
            </a:r>
          </a:p>
          <a:p>
            <a:pPr lvl="1"/>
            <a:r>
              <a:rPr lang="en-US" sz="2400" dirty="0"/>
              <a:t>People often fasted when petitioning God.  </a:t>
            </a:r>
          </a:p>
        </p:txBody>
      </p:sp>
    </p:spTree>
    <p:extLst>
      <p:ext uri="{BB962C8B-B14F-4D97-AF65-F5344CB8AC3E}">
        <p14:creationId xmlns:p14="http://schemas.microsoft.com/office/powerpoint/2010/main" val="24082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Hannah was in </a:t>
            </a:r>
            <a:r>
              <a:rPr lang="en-US" b="1" u="sng" dirty="0"/>
              <a:t>bitterness</a:t>
            </a:r>
            <a:r>
              <a:rPr lang="en-US" dirty="0"/>
              <a:t> of the soul, she prayed and wept in </a:t>
            </a:r>
            <a:r>
              <a:rPr lang="en-US" b="1" u="sng" dirty="0"/>
              <a:t>anguish</a:t>
            </a:r>
            <a:r>
              <a:rPr lang="en-US" dirty="0"/>
              <a:t>.  </a:t>
            </a:r>
          </a:p>
          <a:p>
            <a:r>
              <a:rPr lang="en-US" dirty="0"/>
              <a:t>She considered not being able to have children an </a:t>
            </a:r>
            <a:r>
              <a:rPr lang="en-US" b="1" u="sng" dirty="0"/>
              <a:t>affliction</a:t>
            </a:r>
            <a:r>
              <a:rPr lang="en-US" dirty="0"/>
              <a:t>.</a:t>
            </a:r>
          </a:p>
          <a:p>
            <a:r>
              <a:rPr lang="en-US" dirty="0"/>
              <a:t>Hannah turned to the </a:t>
            </a:r>
            <a:r>
              <a:rPr lang="en-US" b="1" u="sng" dirty="0"/>
              <a:t>only</a:t>
            </a:r>
            <a:r>
              <a:rPr lang="en-US" dirty="0"/>
              <a:t> one who could help her, God!  Some things are out of our control.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6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Prayed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Notice that God wanted it recorded that she </a:t>
            </a:r>
            <a:r>
              <a:rPr lang="en-US" sz="2800" b="1" u="sng" dirty="0"/>
              <a:t>continued</a:t>
            </a:r>
            <a:r>
              <a:rPr lang="en-US" sz="2800" dirty="0"/>
              <a:t> praying. The word means “to increase” or “to be full of.”</a:t>
            </a:r>
          </a:p>
          <a:p>
            <a:r>
              <a:rPr lang="en-US" sz="2800" dirty="0"/>
              <a:t>When talking to Eli she had a </a:t>
            </a:r>
            <a:r>
              <a:rPr lang="en-US" sz="2800" b="1" u="sng" dirty="0"/>
              <a:t>sorrowful spirit</a:t>
            </a:r>
            <a:r>
              <a:rPr lang="en-US" sz="2800" dirty="0"/>
              <a:t>.  (verse 15)</a:t>
            </a:r>
          </a:p>
          <a:p>
            <a:r>
              <a:rPr lang="en-US" sz="2800" dirty="0"/>
              <a:t>She prayed out of an abundance of her complaint and </a:t>
            </a:r>
            <a:r>
              <a:rPr lang="en-US" sz="2800" b="1" u="sng" dirty="0"/>
              <a:t>grief</a:t>
            </a:r>
            <a:r>
              <a:rPr lang="en-US" sz="2800" dirty="0"/>
              <a:t>. </a:t>
            </a:r>
          </a:p>
          <a:p>
            <a:r>
              <a:rPr lang="en-US" sz="2800" dirty="0"/>
              <a:t>Hannah described her prayer to Eli as a </a:t>
            </a:r>
            <a:r>
              <a:rPr lang="en-US" sz="2800" b="1" u="sng" dirty="0"/>
              <a:t>pouring</a:t>
            </a:r>
            <a:r>
              <a:rPr lang="en-US" sz="2800" dirty="0"/>
              <a:t> out of her soul to God.  </a:t>
            </a:r>
          </a:p>
        </p:txBody>
      </p:sp>
    </p:spTree>
    <p:extLst>
      <p:ext uri="{BB962C8B-B14F-4D97-AF65-F5344CB8AC3E}">
        <p14:creationId xmlns:p14="http://schemas.microsoft.com/office/powerpoint/2010/main" val="74825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Hannah Believed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 </a:t>
            </a:r>
            <a:r>
              <a:rPr lang="en-US" b="1" u="sng" dirty="0"/>
              <a:t>assured</a:t>
            </a:r>
            <a:r>
              <a:rPr lang="en-US" dirty="0"/>
              <a:t> Hannah that God would grant her petition.</a:t>
            </a:r>
          </a:p>
          <a:p>
            <a:r>
              <a:rPr lang="en-US" dirty="0"/>
              <a:t>Her belief was made evident by her eating and </a:t>
            </a:r>
            <a:r>
              <a:rPr lang="en-US" b="1" u="sng" dirty="0"/>
              <a:t>smiling</a:t>
            </a:r>
            <a:r>
              <a:rPr lang="en-US" dirty="0"/>
              <a:t>. </a:t>
            </a:r>
          </a:p>
          <a:p>
            <a:r>
              <a:rPr lang="en-US" dirty="0"/>
              <a:t>This is in stark contrast to 1:7 where God records that she wept and did not eat.</a:t>
            </a:r>
          </a:p>
          <a:p>
            <a:r>
              <a:rPr lang="en-US" dirty="0"/>
              <a:t>At this point, Eli </a:t>
            </a:r>
            <a:r>
              <a:rPr lang="en-US" b="1" u="sng" dirty="0"/>
              <a:t>didn’t</a:t>
            </a:r>
            <a:r>
              <a:rPr lang="en-US" dirty="0"/>
              <a:t> know what she asked of God.</a:t>
            </a:r>
          </a:p>
        </p:txBody>
      </p:sp>
    </p:spTree>
    <p:extLst>
      <p:ext uri="{BB962C8B-B14F-4D97-AF65-F5344CB8AC3E}">
        <p14:creationId xmlns:p14="http://schemas.microsoft.com/office/powerpoint/2010/main" val="30018642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848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1 Samuel 1:1-2:11</vt:lpstr>
      <vt:lpstr>Background</vt:lpstr>
      <vt:lpstr>Background</vt:lpstr>
      <vt:lpstr>Background</vt:lpstr>
      <vt:lpstr>Hannah Fasted</vt:lpstr>
      <vt:lpstr>Hannah Prayed</vt:lpstr>
      <vt:lpstr>Hannah Prayed</vt:lpstr>
      <vt:lpstr>Hannah Believed God</vt:lpstr>
      <vt:lpstr>Hannah Believed God</vt:lpstr>
      <vt:lpstr>Hannah Worshiped God</vt:lpstr>
      <vt:lpstr>Hannah Praised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45</cp:revision>
  <cp:lastPrinted>2017-01-15T13:18:03Z</cp:lastPrinted>
  <dcterms:created xsi:type="dcterms:W3CDTF">2017-01-05T18:31:03Z</dcterms:created>
  <dcterms:modified xsi:type="dcterms:W3CDTF">2017-04-30T11:46:03Z</dcterms:modified>
</cp:coreProperties>
</file>