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91" r:id="rId2"/>
    <p:sldId id="293" r:id="rId3"/>
    <p:sldId id="277" r:id="rId4"/>
    <p:sldId id="294" r:id="rId5"/>
    <p:sldId id="295" r:id="rId6"/>
    <p:sldId id="296" r:id="rId7"/>
    <p:sldId id="297" r:id="rId8"/>
    <p:sldId id="298" r:id="rId9"/>
    <p:sldId id="299" r:id="rId10"/>
    <p:sldId id="300" r:id="rId11"/>
    <p:sldId id="301" r:id="rId12"/>
    <p:sldId id="302" r:id="rId13"/>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80" autoAdjust="0"/>
  </p:normalViewPr>
  <p:slideViewPr>
    <p:cSldViewPr>
      <p:cViewPr varScale="1">
        <p:scale>
          <a:sx n="108" d="100"/>
          <a:sy n="108" d="100"/>
        </p:scale>
        <p:origin x="17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BDC8C1D9-88A8-4C28-A936-22398139843C}" type="datetimeFigureOut">
              <a:rPr lang="en-US" smtClean="0"/>
              <a:t>4/2/2017</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98E34019-9C15-48B6-AC96-BDD20E4BFDA7}" type="slidenum">
              <a:rPr lang="en-US" smtClean="0"/>
              <a:t>‹#›</a:t>
            </a:fld>
            <a:endParaRPr lang="en-US"/>
          </a:p>
        </p:txBody>
      </p:sp>
    </p:spTree>
    <p:extLst>
      <p:ext uri="{BB962C8B-B14F-4D97-AF65-F5344CB8AC3E}">
        <p14:creationId xmlns:p14="http://schemas.microsoft.com/office/powerpoint/2010/main" val="95645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20C77DB-3E8A-430B-9903-2AE6DAFB5597}" type="datetimeFigureOut">
              <a:rPr lang="en-US" smtClean="0"/>
              <a:t>4/2/2017</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2FFE2E1F-827C-4CB3-92DE-598C772B0D90}" type="slidenum">
              <a:rPr lang="en-US" smtClean="0"/>
              <a:t>‹#›</a:t>
            </a:fld>
            <a:endParaRPr lang="en-US" dirty="0"/>
          </a:p>
        </p:txBody>
      </p:sp>
    </p:spTree>
    <p:extLst>
      <p:ext uri="{BB962C8B-B14F-4D97-AF65-F5344CB8AC3E}">
        <p14:creationId xmlns:p14="http://schemas.microsoft.com/office/powerpoint/2010/main" val="4133123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755980C2-5EE4-440A-8D3E-73DFCD7F4816}" type="slidenum">
              <a:rPr lang="en-US" altLang="en-US"/>
              <a:pPr/>
              <a:t>‹#›</a:t>
            </a:fld>
            <a:endParaRPr lang="en-US" altLang="en-US" dirty="0"/>
          </a:p>
        </p:txBody>
      </p:sp>
    </p:spTree>
    <p:extLst>
      <p:ext uri="{BB962C8B-B14F-4D97-AF65-F5344CB8AC3E}">
        <p14:creationId xmlns:p14="http://schemas.microsoft.com/office/powerpoint/2010/main" val="129627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95A51A6C-CE42-40CD-9BFE-71C3469DF3AD}" type="slidenum">
              <a:rPr lang="en-US" altLang="en-US"/>
              <a:pPr/>
              <a:t>‹#›</a:t>
            </a:fld>
            <a:endParaRPr lang="en-US" altLang="en-US" dirty="0"/>
          </a:p>
        </p:txBody>
      </p:sp>
    </p:spTree>
    <p:extLst>
      <p:ext uri="{BB962C8B-B14F-4D97-AF65-F5344CB8AC3E}">
        <p14:creationId xmlns:p14="http://schemas.microsoft.com/office/powerpoint/2010/main" val="569462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C7DC4E5F-B99C-45A9-811E-25781F8FCD36}" type="slidenum">
              <a:rPr lang="en-US" altLang="en-US"/>
              <a:pPr/>
              <a:t>‹#›</a:t>
            </a:fld>
            <a:endParaRPr lang="en-US" altLang="en-US" dirty="0"/>
          </a:p>
        </p:txBody>
      </p:sp>
    </p:spTree>
    <p:extLst>
      <p:ext uri="{BB962C8B-B14F-4D97-AF65-F5344CB8AC3E}">
        <p14:creationId xmlns:p14="http://schemas.microsoft.com/office/powerpoint/2010/main" val="125868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1F901BA6-2B1B-4094-AD48-0EC9F219E0B6}" type="slidenum">
              <a:rPr lang="en-US" altLang="en-US"/>
              <a:pPr/>
              <a:t>‹#›</a:t>
            </a:fld>
            <a:endParaRPr lang="en-US" altLang="en-US" dirty="0"/>
          </a:p>
        </p:txBody>
      </p:sp>
    </p:spTree>
    <p:extLst>
      <p:ext uri="{BB962C8B-B14F-4D97-AF65-F5344CB8AC3E}">
        <p14:creationId xmlns:p14="http://schemas.microsoft.com/office/powerpoint/2010/main" val="718290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EDF16310-2B06-42A8-84A0-B9626D0A9E66}" type="slidenum">
              <a:rPr lang="en-US" altLang="en-US"/>
              <a:pPr/>
              <a:t>‹#›</a:t>
            </a:fld>
            <a:endParaRPr lang="en-US" altLang="en-US" dirty="0"/>
          </a:p>
        </p:txBody>
      </p:sp>
    </p:spTree>
    <p:extLst>
      <p:ext uri="{BB962C8B-B14F-4D97-AF65-F5344CB8AC3E}">
        <p14:creationId xmlns:p14="http://schemas.microsoft.com/office/powerpoint/2010/main" val="4232509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62296037-EA0A-4557-BFE9-CB1A8D2B09E3}" type="slidenum">
              <a:rPr lang="en-US" altLang="en-US"/>
              <a:pPr/>
              <a:t>‹#›</a:t>
            </a:fld>
            <a:endParaRPr lang="en-US" altLang="en-US" dirty="0"/>
          </a:p>
        </p:txBody>
      </p:sp>
    </p:spTree>
    <p:extLst>
      <p:ext uri="{BB962C8B-B14F-4D97-AF65-F5344CB8AC3E}">
        <p14:creationId xmlns:p14="http://schemas.microsoft.com/office/powerpoint/2010/main" val="398482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6C9DECC2-D95B-4E97-857A-B40DF318F379}" type="slidenum">
              <a:rPr lang="en-US" altLang="en-US"/>
              <a:pPr/>
              <a:t>‹#›</a:t>
            </a:fld>
            <a:endParaRPr lang="en-US" altLang="en-US" dirty="0"/>
          </a:p>
        </p:txBody>
      </p:sp>
    </p:spTree>
    <p:extLst>
      <p:ext uri="{BB962C8B-B14F-4D97-AF65-F5344CB8AC3E}">
        <p14:creationId xmlns:p14="http://schemas.microsoft.com/office/powerpoint/2010/main" val="1605151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C4CA7288-CE0F-47D7-8F0E-3E8B5F7F0863}" type="slidenum">
              <a:rPr lang="en-US" altLang="en-US"/>
              <a:pPr/>
              <a:t>‹#›</a:t>
            </a:fld>
            <a:endParaRPr lang="en-US" altLang="en-US" dirty="0"/>
          </a:p>
        </p:txBody>
      </p:sp>
    </p:spTree>
    <p:extLst>
      <p:ext uri="{BB962C8B-B14F-4D97-AF65-F5344CB8AC3E}">
        <p14:creationId xmlns:p14="http://schemas.microsoft.com/office/powerpoint/2010/main" val="687385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117A6B69-E613-4A5A-8CEA-A6D5CCCFA875}" type="slidenum">
              <a:rPr lang="en-US" altLang="en-US"/>
              <a:pPr/>
              <a:t>‹#›</a:t>
            </a:fld>
            <a:endParaRPr lang="en-US" altLang="en-US" dirty="0"/>
          </a:p>
        </p:txBody>
      </p:sp>
    </p:spTree>
    <p:extLst>
      <p:ext uri="{BB962C8B-B14F-4D97-AF65-F5344CB8AC3E}">
        <p14:creationId xmlns:p14="http://schemas.microsoft.com/office/powerpoint/2010/main" val="723724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CC289B51-6A8A-4B28-B382-A7C17A79AFB0}" type="slidenum">
              <a:rPr lang="en-US" altLang="en-US"/>
              <a:pPr/>
              <a:t>‹#›</a:t>
            </a:fld>
            <a:endParaRPr lang="en-US" altLang="en-US" dirty="0"/>
          </a:p>
        </p:txBody>
      </p:sp>
    </p:spTree>
    <p:extLst>
      <p:ext uri="{BB962C8B-B14F-4D97-AF65-F5344CB8AC3E}">
        <p14:creationId xmlns:p14="http://schemas.microsoft.com/office/powerpoint/2010/main" val="396253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A1BF045F-77BA-4753-84A5-FFD6FA4B94E7}" type="slidenum">
              <a:rPr lang="en-US" altLang="en-US"/>
              <a:pPr/>
              <a:t>‹#›</a:t>
            </a:fld>
            <a:endParaRPr lang="en-US" altLang="en-US" dirty="0"/>
          </a:p>
        </p:txBody>
      </p:sp>
    </p:spTree>
    <p:extLst>
      <p:ext uri="{BB962C8B-B14F-4D97-AF65-F5344CB8AC3E}">
        <p14:creationId xmlns:p14="http://schemas.microsoft.com/office/powerpoint/2010/main" val="2064543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9F44E99-7071-469A-B828-ABA4A7927C6D}" type="slidenum">
              <a:rPr lang="en-US" altLang="en-US"/>
              <a:pPr/>
              <a:t>‹#›</a:t>
            </a:fld>
            <a:endParaRPr lang="en-US" alt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77200" cy="5262979"/>
          </a:xfrm>
          <a:prstGeom prst="rect">
            <a:avLst/>
          </a:prstGeom>
          <a:noFill/>
        </p:spPr>
        <p:txBody>
          <a:bodyPr wrap="square" rtlCol="0">
            <a:spAutoFit/>
          </a:bodyPr>
          <a:lstStyle/>
          <a:p>
            <a:r>
              <a:rPr lang="en-US" sz="2800" b="1" dirty="0"/>
              <a:t>Gen 22:9-12</a:t>
            </a:r>
            <a:r>
              <a:rPr lang="en-US" sz="2800" dirty="0"/>
              <a:t>  </a:t>
            </a:r>
            <a:r>
              <a:rPr lang="en-US" sz="2800" i="1" dirty="0"/>
              <a:t>Then they came to the place of which God had told him. And Abraham built an altar there and placed the wood in order; and he bound Isaac his son and laid him on the altar, upon the wood. 10 And Abraham stretched out his hand and took the knife to slay his son. 11 But the Angel of the Lord called to him from heaven and said, "Abraham, Abraham!" So he said, "Here I am." 12 And He said, "Do not lay your hand on the lad, or do anything to him; for now I know that you fear God, since you have not withheld your son, your only son, from Me."</a:t>
            </a:r>
            <a:r>
              <a:rPr lang="en-US" sz="2800" dirty="0"/>
              <a:t> NKJV</a:t>
            </a:r>
          </a:p>
        </p:txBody>
      </p:sp>
    </p:spTree>
    <p:extLst>
      <p:ext uri="{BB962C8B-B14F-4D97-AF65-F5344CB8AC3E}">
        <p14:creationId xmlns:p14="http://schemas.microsoft.com/office/powerpoint/2010/main" val="1000998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Solomon’s Throne Room</a:t>
            </a:r>
          </a:p>
        </p:txBody>
      </p:sp>
      <p:sp>
        <p:nvSpPr>
          <p:cNvPr id="3" name="Content Placeholder 2"/>
          <p:cNvSpPr>
            <a:spLocks noGrp="1"/>
          </p:cNvSpPr>
          <p:nvPr>
            <p:ph idx="1"/>
          </p:nvPr>
        </p:nvSpPr>
        <p:spPr/>
        <p:txBody>
          <a:bodyPr/>
          <a:lstStyle/>
          <a:p>
            <a:r>
              <a:rPr lang="en-US" sz="3000" b="1" dirty="0"/>
              <a:t>Proverbs 16:6</a:t>
            </a:r>
            <a:r>
              <a:rPr lang="en-US" sz="3000" dirty="0"/>
              <a:t> </a:t>
            </a:r>
            <a:r>
              <a:rPr lang="en-US" sz="3000" i="1" dirty="0"/>
              <a:t>In mercy and truth Atonement is provided for iniquity; And by the fear of the Lord one </a:t>
            </a:r>
            <a:r>
              <a:rPr lang="en-US" sz="3000" b="1" i="1" u="sng" dirty="0"/>
              <a:t>departs</a:t>
            </a:r>
            <a:r>
              <a:rPr lang="en-US" sz="3000" i="1" dirty="0"/>
              <a:t> from evil.</a:t>
            </a:r>
            <a:r>
              <a:rPr lang="en-US" sz="3000" dirty="0"/>
              <a:t>  </a:t>
            </a:r>
          </a:p>
          <a:p>
            <a:r>
              <a:rPr lang="en-US" sz="3000" b="1" dirty="0"/>
              <a:t>Proverbs 19:23</a:t>
            </a:r>
            <a:r>
              <a:rPr lang="en-US" sz="3000" dirty="0"/>
              <a:t> </a:t>
            </a:r>
            <a:r>
              <a:rPr lang="en-US" sz="3000" i="1" dirty="0"/>
              <a:t>The fear of the Lord leads to </a:t>
            </a:r>
            <a:r>
              <a:rPr lang="en-US" sz="3000" b="1" i="1" u="sng" dirty="0"/>
              <a:t>life</a:t>
            </a:r>
            <a:r>
              <a:rPr lang="en-US" sz="3000" i="1" dirty="0"/>
              <a:t>, And he who has it will abide in satisfaction; He will not be visited with evil.</a:t>
            </a:r>
            <a:r>
              <a:rPr lang="en-US" sz="3000" dirty="0"/>
              <a:t> </a:t>
            </a:r>
          </a:p>
          <a:p>
            <a:r>
              <a:rPr lang="en-US" sz="3000" b="1" dirty="0"/>
              <a:t>Proverbs 22:4</a:t>
            </a:r>
            <a:r>
              <a:rPr lang="en-US" sz="3000" dirty="0"/>
              <a:t> </a:t>
            </a:r>
            <a:r>
              <a:rPr lang="en-US" sz="3000" i="1" dirty="0"/>
              <a:t>By humility and the fear of the Lord are riches and </a:t>
            </a:r>
            <a:r>
              <a:rPr lang="en-US" sz="3000" b="1" i="1" u="sng" dirty="0"/>
              <a:t>honor</a:t>
            </a:r>
            <a:r>
              <a:rPr lang="en-US" sz="3000" i="1" dirty="0"/>
              <a:t> and life.</a:t>
            </a:r>
            <a:endParaRPr lang="en-US" sz="3000" dirty="0"/>
          </a:p>
          <a:p>
            <a:pPr marL="0" indent="0">
              <a:buNone/>
            </a:pPr>
            <a:endParaRPr lang="en-US" dirty="0"/>
          </a:p>
        </p:txBody>
      </p:sp>
    </p:spTree>
    <p:extLst>
      <p:ext uri="{BB962C8B-B14F-4D97-AF65-F5344CB8AC3E}">
        <p14:creationId xmlns:p14="http://schemas.microsoft.com/office/powerpoint/2010/main" val="658193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Solomon’s Throne Room</a:t>
            </a:r>
          </a:p>
        </p:txBody>
      </p:sp>
      <p:sp>
        <p:nvSpPr>
          <p:cNvPr id="3" name="Content Placeholder 2"/>
          <p:cNvSpPr>
            <a:spLocks noGrp="1"/>
          </p:cNvSpPr>
          <p:nvPr>
            <p:ph idx="1"/>
          </p:nvPr>
        </p:nvSpPr>
        <p:spPr/>
        <p:txBody>
          <a:bodyPr/>
          <a:lstStyle/>
          <a:p>
            <a:r>
              <a:rPr lang="en-US" b="1" dirty="0"/>
              <a:t>Proverbs 23:17</a:t>
            </a:r>
            <a:r>
              <a:rPr lang="en-US" dirty="0"/>
              <a:t>  </a:t>
            </a:r>
            <a:r>
              <a:rPr lang="en-US" i="1" dirty="0"/>
              <a:t>Do not let your heart envy sinners, But be </a:t>
            </a:r>
            <a:r>
              <a:rPr lang="en-US" b="1" i="1" u="sng" dirty="0"/>
              <a:t>zealous</a:t>
            </a:r>
            <a:r>
              <a:rPr lang="en-US" i="1" dirty="0"/>
              <a:t> for the fear of the Lord all the day.</a:t>
            </a:r>
          </a:p>
          <a:p>
            <a:r>
              <a:rPr lang="en-US" dirty="0"/>
              <a:t>The one who fears the Lord will </a:t>
            </a:r>
            <a:r>
              <a:rPr lang="en-US" b="1" u="sng" dirty="0"/>
              <a:t>escape</a:t>
            </a:r>
            <a:r>
              <a:rPr lang="en-US" dirty="0"/>
              <a:t> the vanities of this life.</a:t>
            </a:r>
          </a:p>
          <a:p>
            <a:r>
              <a:rPr lang="en-US" dirty="0"/>
              <a:t>Solomon </a:t>
            </a:r>
            <a:r>
              <a:rPr lang="en-US" b="1" u="sng" dirty="0"/>
              <a:t>concluded</a:t>
            </a:r>
            <a:r>
              <a:rPr lang="en-US" dirty="0"/>
              <a:t> that the abundant life can only be found by fearing God and keeping His commandments.</a:t>
            </a:r>
          </a:p>
          <a:p>
            <a:endParaRPr lang="en-US" dirty="0"/>
          </a:p>
          <a:p>
            <a:pPr marL="0" indent="0">
              <a:buNone/>
            </a:pPr>
            <a:endParaRPr lang="en-US" dirty="0"/>
          </a:p>
        </p:txBody>
      </p:sp>
    </p:spTree>
    <p:extLst>
      <p:ext uri="{BB962C8B-B14F-4D97-AF65-F5344CB8AC3E}">
        <p14:creationId xmlns:p14="http://schemas.microsoft.com/office/powerpoint/2010/main" val="3337351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People Who Obey Him</a:t>
            </a:r>
            <a:endParaRPr lang="en-US" dirty="0"/>
          </a:p>
        </p:txBody>
      </p:sp>
      <p:sp>
        <p:nvSpPr>
          <p:cNvPr id="3" name="Content Placeholder 2"/>
          <p:cNvSpPr>
            <a:spLocks noGrp="1"/>
          </p:cNvSpPr>
          <p:nvPr>
            <p:ph idx="1"/>
          </p:nvPr>
        </p:nvSpPr>
        <p:spPr/>
        <p:txBody>
          <a:bodyPr/>
          <a:lstStyle/>
          <a:p>
            <a:r>
              <a:rPr lang="en-US" dirty="0"/>
              <a:t>The Lord takes </a:t>
            </a:r>
            <a:r>
              <a:rPr lang="en-US" b="1" u="sng" dirty="0"/>
              <a:t>great</a:t>
            </a:r>
            <a:r>
              <a:rPr lang="en-US" dirty="0"/>
              <a:t> delight in those who obey Him.</a:t>
            </a:r>
          </a:p>
          <a:p>
            <a:r>
              <a:rPr lang="en-US" b="1" dirty="0" err="1"/>
              <a:t>Prov</a:t>
            </a:r>
            <a:r>
              <a:rPr lang="en-US" b="1" dirty="0"/>
              <a:t> 11:20</a:t>
            </a:r>
            <a:r>
              <a:rPr lang="en-US" dirty="0"/>
              <a:t> </a:t>
            </a:r>
            <a:r>
              <a:rPr lang="en-US" i="1" dirty="0"/>
              <a:t>Those who are of a perverse heart are an abomination to the Lord, But the </a:t>
            </a:r>
            <a:r>
              <a:rPr lang="en-US" b="1" i="1" u="sng" dirty="0"/>
              <a:t>blameless</a:t>
            </a:r>
            <a:r>
              <a:rPr lang="en-US" i="1" dirty="0"/>
              <a:t> in their ways are His delight.</a:t>
            </a:r>
            <a:r>
              <a:rPr lang="en-US" dirty="0"/>
              <a:t> NKJV</a:t>
            </a:r>
          </a:p>
          <a:p>
            <a:r>
              <a:rPr lang="en-US" b="1" dirty="0" err="1"/>
              <a:t>Prov</a:t>
            </a:r>
            <a:r>
              <a:rPr lang="en-US" b="1" dirty="0"/>
              <a:t> 12:22</a:t>
            </a:r>
            <a:r>
              <a:rPr lang="en-US" dirty="0"/>
              <a:t>  </a:t>
            </a:r>
            <a:r>
              <a:rPr lang="en-US" i="1" dirty="0"/>
              <a:t>Lying lips are an abomination to the Lord, But those who deal </a:t>
            </a:r>
            <a:r>
              <a:rPr lang="en-US" b="1" i="1" u="sng" dirty="0"/>
              <a:t>truthfully</a:t>
            </a:r>
            <a:r>
              <a:rPr lang="en-US" i="1" dirty="0"/>
              <a:t> are His delight.</a:t>
            </a:r>
            <a:r>
              <a:rPr lang="en-US" dirty="0"/>
              <a:t> NKJV</a:t>
            </a:r>
          </a:p>
        </p:txBody>
      </p:sp>
    </p:spTree>
    <p:extLst>
      <p:ext uri="{BB962C8B-B14F-4D97-AF65-F5344CB8AC3E}">
        <p14:creationId xmlns:p14="http://schemas.microsoft.com/office/powerpoint/2010/main" val="1419067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2130425"/>
            <a:ext cx="8001000" cy="1470025"/>
          </a:xfrm>
        </p:spPr>
        <p:txBody>
          <a:bodyPr anchor="ctr"/>
          <a:lstStyle/>
          <a:p>
            <a:r>
              <a:rPr lang="en-US" altLang="en-US" sz="7200" dirty="0"/>
              <a:t>Things that Bring</a:t>
            </a:r>
            <a:br>
              <a:rPr lang="en-US" altLang="en-US" sz="7200" dirty="0"/>
            </a:br>
            <a:r>
              <a:rPr lang="en-US" altLang="en-US" sz="7200" dirty="0"/>
              <a:t>the Lord Delight</a:t>
            </a:r>
          </a:p>
        </p:txBody>
      </p:sp>
    </p:spTree>
    <p:extLst>
      <p:ext uri="{BB962C8B-B14F-4D97-AF65-F5344CB8AC3E}">
        <p14:creationId xmlns:p14="http://schemas.microsoft.com/office/powerpoint/2010/main" val="2264601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 People</a:t>
            </a:r>
          </a:p>
        </p:txBody>
      </p:sp>
      <p:sp>
        <p:nvSpPr>
          <p:cNvPr id="3" name="Content Placeholder 2"/>
          <p:cNvSpPr>
            <a:spLocks noGrp="1"/>
          </p:cNvSpPr>
          <p:nvPr>
            <p:ph idx="1"/>
          </p:nvPr>
        </p:nvSpPr>
        <p:spPr/>
        <p:txBody>
          <a:bodyPr/>
          <a:lstStyle/>
          <a:p>
            <a:r>
              <a:rPr lang="en-US" dirty="0"/>
              <a:t>The Lord takes </a:t>
            </a:r>
            <a:r>
              <a:rPr lang="en-US" b="1" u="sng" dirty="0"/>
              <a:t>pleasure</a:t>
            </a:r>
            <a:r>
              <a:rPr lang="en-US" dirty="0"/>
              <a:t> in His people.</a:t>
            </a:r>
          </a:p>
          <a:p>
            <a:r>
              <a:rPr lang="en-US" dirty="0"/>
              <a:t>God took the Israelites as </a:t>
            </a:r>
            <a:r>
              <a:rPr lang="en-US" b="1" u="sng" dirty="0"/>
              <a:t>His</a:t>
            </a:r>
            <a:r>
              <a:rPr lang="en-US" dirty="0"/>
              <a:t> people.  He was going to rescue them and redeem them from Egyptian bondage.</a:t>
            </a:r>
          </a:p>
          <a:p>
            <a:r>
              <a:rPr lang="en-US" dirty="0"/>
              <a:t>God told Israel, His </a:t>
            </a:r>
            <a:r>
              <a:rPr lang="en-US" b="1" u="sng" dirty="0"/>
              <a:t>special</a:t>
            </a:r>
            <a:r>
              <a:rPr lang="en-US" dirty="0"/>
              <a:t> people, that He would set them above all nations, in praise, in name, and in honor.</a:t>
            </a:r>
          </a:p>
          <a:p>
            <a:endParaRPr lang="en-US" dirty="0"/>
          </a:p>
        </p:txBody>
      </p:sp>
    </p:spTree>
    <p:extLst>
      <p:ext uri="{BB962C8B-B14F-4D97-AF65-F5344CB8AC3E}">
        <p14:creationId xmlns:p14="http://schemas.microsoft.com/office/powerpoint/2010/main" val="285592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 People</a:t>
            </a:r>
          </a:p>
        </p:txBody>
      </p:sp>
      <p:sp>
        <p:nvSpPr>
          <p:cNvPr id="3" name="Content Placeholder 2"/>
          <p:cNvSpPr>
            <a:spLocks noGrp="1"/>
          </p:cNvSpPr>
          <p:nvPr>
            <p:ph idx="1"/>
          </p:nvPr>
        </p:nvSpPr>
        <p:spPr/>
        <p:txBody>
          <a:bodyPr/>
          <a:lstStyle/>
          <a:p>
            <a:r>
              <a:rPr lang="en-US" dirty="0"/>
              <a:t>Christ died to redeem us, </a:t>
            </a:r>
            <a:r>
              <a:rPr lang="en-US" b="1" u="sng" dirty="0"/>
              <a:t>purify</a:t>
            </a:r>
            <a:r>
              <a:rPr lang="en-US" dirty="0"/>
              <a:t> us, and to make us his own special people.</a:t>
            </a:r>
          </a:p>
          <a:p>
            <a:r>
              <a:rPr lang="en-US" dirty="0"/>
              <a:t>We were once not a people, but we are now the people of </a:t>
            </a:r>
            <a:r>
              <a:rPr lang="en-US" b="1" u="sng" dirty="0"/>
              <a:t>God</a:t>
            </a:r>
            <a:r>
              <a:rPr lang="en-US" dirty="0"/>
              <a:t>.</a:t>
            </a:r>
          </a:p>
          <a:p>
            <a:endParaRPr lang="en-US" dirty="0"/>
          </a:p>
        </p:txBody>
      </p:sp>
    </p:spTree>
    <p:extLst>
      <p:ext uri="{BB962C8B-B14F-4D97-AF65-F5344CB8AC3E}">
        <p14:creationId xmlns:p14="http://schemas.microsoft.com/office/powerpoint/2010/main" val="3467197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 People Who Fear Him</a:t>
            </a:r>
          </a:p>
        </p:txBody>
      </p:sp>
      <p:sp>
        <p:nvSpPr>
          <p:cNvPr id="3" name="Content Placeholder 2"/>
          <p:cNvSpPr>
            <a:spLocks noGrp="1"/>
          </p:cNvSpPr>
          <p:nvPr>
            <p:ph idx="1"/>
          </p:nvPr>
        </p:nvSpPr>
        <p:spPr/>
        <p:txBody>
          <a:bodyPr/>
          <a:lstStyle/>
          <a:p>
            <a:r>
              <a:rPr lang="en-US" dirty="0"/>
              <a:t>God does not take pleasure in the same things than men do.</a:t>
            </a:r>
          </a:p>
          <a:p>
            <a:r>
              <a:rPr lang="en-US" dirty="0"/>
              <a:t>God takes pleasure in those that fear Him and hope in His </a:t>
            </a:r>
            <a:r>
              <a:rPr lang="en-US" b="1" u="sng" dirty="0"/>
              <a:t>mercy</a:t>
            </a:r>
            <a:r>
              <a:rPr lang="en-US" dirty="0"/>
              <a:t>.</a:t>
            </a:r>
          </a:p>
          <a:p>
            <a:r>
              <a:rPr lang="en-US" dirty="0"/>
              <a:t>One of the basic requirements God has for His people is to fear Him and to walk in </a:t>
            </a:r>
            <a:r>
              <a:rPr lang="en-US" b="1" u="sng" dirty="0"/>
              <a:t>all</a:t>
            </a:r>
            <a:r>
              <a:rPr lang="en-US" dirty="0"/>
              <a:t> His ways.</a:t>
            </a:r>
          </a:p>
          <a:p>
            <a:r>
              <a:rPr lang="en-US" dirty="0"/>
              <a:t>People who understand and </a:t>
            </a:r>
            <a:r>
              <a:rPr lang="en-US" b="1" u="sng" dirty="0"/>
              <a:t>know</a:t>
            </a:r>
            <a:r>
              <a:rPr lang="en-US" dirty="0"/>
              <a:t> God are a delight to Him.</a:t>
            </a:r>
          </a:p>
        </p:txBody>
      </p:sp>
    </p:spTree>
    <p:extLst>
      <p:ext uri="{BB962C8B-B14F-4D97-AF65-F5344CB8AC3E}">
        <p14:creationId xmlns:p14="http://schemas.microsoft.com/office/powerpoint/2010/main" val="746464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 People Who Fear Him</a:t>
            </a:r>
          </a:p>
        </p:txBody>
      </p:sp>
      <p:sp>
        <p:nvSpPr>
          <p:cNvPr id="3" name="Content Placeholder 2"/>
          <p:cNvSpPr>
            <a:spLocks noGrp="1"/>
          </p:cNvSpPr>
          <p:nvPr>
            <p:ph idx="1"/>
          </p:nvPr>
        </p:nvSpPr>
        <p:spPr/>
        <p:txBody>
          <a:bodyPr/>
          <a:lstStyle/>
          <a:p>
            <a:r>
              <a:rPr lang="en-US" dirty="0"/>
              <a:t>Abraham’s willingness to offer his son to God was motivated by His </a:t>
            </a:r>
            <a:r>
              <a:rPr lang="en-US" b="1" u="sng" dirty="0"/>
              <a:t>fear</a:t>
            </a:r>
            <a:r>
              <a:rPr lang="en-US" dirty="0"/>
              <a:t> of God.</a:t>
            </a:r>
          </a:p>
          <a:p>
            <a:r>
              <a:rPr lang="en-US" dirty="0"/>
              <a:t>Joseph didn’t sin because he feared </a:t>
            </a:r>
            <a:r>
              <a:rPr lang="en-US" b="1" u="sng" dirty="0"/>
              <a:t>God</a:t>
            </a:r>
            <a:r>
              <a:rPr lang="en-US" dirty="0"/>
              <a:t>.</a:t>
            </a:r>
          </a:p>
          <a:p>
            <a:r>
              <a:rPr lang="en-US" dirty="0"/>
              <a:t>Joseph feared God so much that he made sure God received the </a:t>
            </a:r>
            <a:r>
              <a:rPr lang="en-US" b="1" u="sng" dirty="0"/>
              <a:t>glory</a:t>
            </a:r>
            <a:r>
              <a:rPr lang="en-US" dirty="0"/>
              <a:t> for interpreting Pharaoh’s dream.</a:t>
            </a:r>
          </a:p>
          <a:p>
            <a:r>
              <a:rPr lang="en-US" dirty="0"/>
              <a:t>Joseph </a:t>
            </a:r>
            <a:r>
              <a:rPr lang="en-US" b="1" u="sng" dirty="0"/>
              <a:t>credited</a:t>
            </a:r>
            <a:r>
              <a:rPr lang="en-US" dirty="0"/>
              <a:t> His fear of God for letting his nine brothers return to get Benjamin while keeping only Simeon in prison.  </a:t>
            </a:r>
          </a:p>
        </p:txBody>
      </p:sp>
    </p:spTree>
    <p:extLst>
      <p:ext uri="{BB962C8B-B14F-4D97-AF65-F5344CB8AC3E}">
        <p14:creationId xmlns:p14="http://schemas.microsoft.com/office/powerpoint/2010/main" val="570658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 People Who Fear Him</a:t>
            </a:r>
          </a:p>
        </p:txBody>
      </p:sp>
      <p:sp>
        <p:nvSpPr>
          <p:cNvPr id="3" name="Content Placeholder 2"/>
          <p:cNvSpPr>
            <a:spLocks noGrp="1"/>
          </p:cNvSpPr>
          <p:nvPr>
            <p:ph idx="1"/>
          </p:nvPr>
        </p:nvSpPr>
        <p:spPr/>
        <p:txBody>
          <a:bodyPr/>
          <a:lstStyle/>
          <a:p>
            <a:r>
              <a:rPr lang="en-US" dirty="0"/>
              <a:t>Joseph’s respect for God prevented him from taking </a:t>
            </a:r>
            <a:r>
              <a:rPr lang="en-US" b="1" u="sng" dirty="0"/>
              <a:t>vengeance</a:t>
            </a:r>
            <a:r>
              <a:rPr lang="en-US" dirty="0"/>
              <a:t> on his brothers.</a:t>
            </a:r>
          </a:p>
          <a:p>
            <a:r>
              <a:rPr lang="en-US" dirty="0"/>
              <a:t>One of the reasons God </a:t>
            </a:r>
            <a:r>
              <a:rPr lang="en-US" b="1" u="sng" dirty="0"/>
              <a:t>delighted</a:t>
            </a:r>
            <a:r>
              <a:rPr lang="en-US" dirty="0"/>
              <a:t> in Job was that Job feared God.</a:t>
            </a:r>
          </a:p>
          <a:p>
            <a:r>
              <a:rPr lang="en-US" dirty="0"/>
              <a:t>It was his fear of God that made him </a:t>
            </a:r>
            <a:r>
              <a:rPr lang="en-US" b="1" u="sng" dirty="0"/>
              <a:t>shun</a:t>
            </a:r>
            <a:r>
              <a:rPr lang="en-US" dirty="0"/>
              <a:t> evil.</a:t>
            </a:r>
          </a:p>
          <a:p>
            <a:endParaRPr lang="en-US" dirty="0"/>
          </a:p>
        </p:txBody>
      </p:sp>
    </p:spTree>
    <p:extLst>
      <p:ext uri="{BB962C8B-B14F-4D97-AF65-F5344CB8AC3E}">
        <p14:creationId xmlns:p14="http://schemas.microsoft.com/office/powerpoint/2010/main" val="3182805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 People Who Fear Him</a:t>
            </a:r>
          </a:p>
        </p:txBody>
      </p:sp>
      <p:sp>
        <p:nvSpPr>
          <p:cNvPr id="3" name="Content Placeholder 2"/>
          <p:cNvSpPr>
            <a:spLocks noGrp="1"/>
          </p:cNvSpPr>
          <p:nvPr>
            <p:ph idx="1"/>
          </p:nvPr>
        </p:nvSpPr>
        <p:spPr/>
        <p:txBody>
          <a:bodyPr/>
          <a:lstStyle/>
          <a:p>
            <a:r>
              <a:rPr lang="en-US" dirty="0"/>
              <a:t>In Exodus 18:21 we read that Moses chose </a:t>
            </a:r>
            <a:r>
              <a:rPr lang="en-US" b="1" u="sng" dirty="0"/>
              <a:t>leaders</a:t>
            </a:r>
            <a:r>
              <a:rPr lang="en-US" dirty="0"/>
              <a:t> who feared God.</a:t>
            </a:r>
          </a:p>
          <a:p>
            <a:r>
              <a:rPr lang="en-US" dirty="0"/>
              <a:t>When Jehoshaphat appointed judges over the people he told them to </a:t>
            </a:r>
            <a:r>
              <a:rPr lang="en-US" b="1" u="sng" dirty="0"/>
              <a:t>act</a:t>
            </a:r>
            <a:r>
              <a:rPr lang="en-US" dirty="0"/>
              <a:t> in the fear of the Lord. (2 </a:t>
            </a:r>
            <a:r>
              <a:rPr lang="en-US" dirty="0" err="1"/>
              <a:t>Chron</a:t>
            </a:r>
            <a:r>
              <a:rPr lang="en-US" dirty="0"/>
              <a:t> 19:4-11).</a:t>
            </a:r>
          </a:p>
          <a:p>
            <a:r>
              <a:rPr lang="en-US" dirty="0"/>
              <a:t>Cornelius, the first Gentile convert to Christ, is described as one who feared God.</a:t>
            </a:r>
          </a:p>
        </p:txBody>
      </p:sp>
    </p:spTree>
    <p:extLst>
      <p:ext uri="{BB962C8B-B14F-4D97-AF65-F5344CB8AC3E}">
        <p14:creationId xmlns:p14="http://schemas.microsoft.com/office/powerpoint/2010/main" val="274125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Solomon’s Throne Room</a:t>
            </a:r>
          </a:p>
        </p:txBody>
      </p:sp>
      <p:sp>
        <p:nvSpPr>
          <p:cNvPr id="3" name="Content Placeholder 2"/>
          <p:cNvSpPr>
            <a:spLocks noGrp="1"/>
          </p:cNvSpPr>
          <p:nvPr>
            <p:ph idx="1"/>
          </p:nvPr>
        </p:nvSpPr>
        <p:spPr/>
        <p:txBody>
          <a:bodyPr/>
          <a:lstStyle/>
          <a:p>
            <a:r>
              <a:rPr lang="en-US" dirty="0"/>
              <a:t>The fear of the Lord is the beginning of </a:t>
            </a:r>
            <a:r>
              <a:rPr lang="en-US" b="1" u="sng" dirty="0"/>
              <a:t>wisdom</a:t>
            </a:r>
            <a:r>
              <a:rPr lang="en-US" dirty="0"/>
              <a:t> and knowledge.</a:t>
            </a:r>
          </a:p>
          <a:p>
            <a:r>
              <a:rPr lang="en-US" dirty="0"/>
              <a:t>Solomon said that in order to understand the fear of the Lord we must </a:t>
            </a:r>
            <a:r>
              <a:rPr lang="en-US" b="1" u="sng" dirty="0"/>
              <a:t>seek</a:t>
            </a:r>
            <a:r>
              <a:rPr lang="en-US" dirty="0"/>
              <a:t> wisdom as would silver and hidden treasures.</a:t>
            </a:r>
          </a:p>
          <a:p>
            <a:r>
              <a:rPr lang="en-US" b="1" dirty="0"/>
              <a:t>Proverbs 8:13</a:t>
            </a:r>
            <a:r>
              <a:rPr lang="en-US" dirty="0"/>
              <a:t>  </a:t>
            </a:r>
            <a:r>
              <a:rPr lang="en-US" i="1" dirty="0"/>
              <a:t>The fear of the Lord is to </a:t>
            </a:r>
            <a:r>
              <a:rPr lang="en-US" b="1" i="1" u="sng" dirty="0"/>
              <a:t>hate</a:t>
            </a:r>
            <a:r>
              <a:rPr lang="en-US" i="1" dirty="0"/>
              <a:t> evil; Pride and arrogance and the evil way And the perverse mouth I hate.</a:t>
            </a:r>
            <a:r>
              <a:rPr lang="en-US" dirty="0"/>
              <a:t> NKJV</a:t>
            </a:r>
          </a:p>
          <a:p>
            <a:pPr marL="0" indent="0">
              <a:buNone/>
            </a:pPr>
            <a:endParaRPr lang="en-US" dirty="0"/>
          </a:p>
        </p:txBody>
      </p:sp>
    </p:spTree>
    <p:extLst>
      <p:ext uri="{BB962C8B-B14F-4D97-AF65-F5344CB8AC3E}">
        <p14:creationId xmlns:p14="http://schemas.microsoft.com/office/powerpoint/2010/main" val="4000871049"/>
      </p:ext>
    </p:extLst>
  </p:cSld>
  <p:clrMapOvr>
    <a:masterClrMapping/>
  </p:clrMapOvr>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11929</TotalTime>
  <Words>685</Words>
  <Application>Microsoft Office PowerPoint</Application>
  <PresentationFormat>On-screen Show (4:3)</PresentationFormat>
  <Paragraphs>43</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Default Design</vt:lpstr>
      <vt:lpstr>PowerPoint Presentation</vt:lpstr>
      <vt:lpstr>Things that Bring the Lord Delight</vt:lpstr>
      <vt:lpstr>His People</vt:lpstr>
      <vt:lpstr>His People</vt:lpstr>
      <vt:lpstr>His People Who Fear Him</vt:lpstr>
      <vt:lpstr>His People Who Fear Him</vt:lpstr>
      <vt:lpstr>His People Who Fear Him</vt:lpstr>
      <vt:lpstr>His People Who Fear Him</vt:lpstr>
      <vt:lpstr>Solomon’s Throne Room</vt:lpstr>
      <vt:lpstr>Solomon’s Throne Room</vt:lpstr>
      <vt:lpstr>Solomon’s Throne Room</vt:lpstr>
      <vt:lpstr>People Who Obey Him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47</cp:revision>
  <cp:lastPrinted>2017-04-09T11:47:09Z</cp:lastPrinted>
  <dcterms:created xsi:type="dcterms:W3CDTF">2017-01-05T18:31:03Z</dcterms:created>
  <dcterms:modified xsi:type="dcterms:W3CDTF">2017-04-09T11:56:29Z</dcterms:modified>
</cp:coreProperties>
</file>