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1" r:id="rId2"/>
    <p:sldId id="293" r:id="rId3"/>
    <p:sldId id="277" r:id="rId4"/>
    <p:sldId id="294" r:id="rId5"/>
    <p:sldId id="295" r:id="rId6"/>
    <p:sldId id="296" r:id="rId7"/>
    <p:sldId id="297" r:id="rId8"/>
    <p:sldId id="298" r:id="rId9"/>
    <p:sldId id="299" r:id="rId10"/>
    <p:sldId id="300" r:id="rId11"/>
    <p:sldId id="301"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4/2/2017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4/2/2017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5940088"/>
          </a:xfrm>
          <a:prstGeom prst="rect">
            <a:avLst/>
          </a:prstGeom>
          <a:noFill/>
        </p:spPr>
        <p:txBody>
          <a:bodyPr wrap="square" rtlCol="0">
            <a:spAutoFit/>
          </a:bodyPr>
          <a:lstStyle/>
          <a:p>
            <a:r>
              <a:rPr lang="en-US" sz="2000" b="1" dirty="0"/>
              <a:t>Acts 17:1-9</a:t>
            </a:r>
            <a:r>
              <a:rPr lang="en-US" sz="2000" dirty="0"/>
              <a:t>  </a:t>
            </a:r>
            <a:r>
              <a:rPr lang="en-US" sz="2000" i="1" dirty="0"/>
              <a:t>Now when they had passed through Amphipolis and Apollonia, they came to Thessalonica, where there was a synagogue of the Jews. 2 Then Paul, as his custom was, went in to them, and for three Sabbaths reasoned with them from the Scriptures, 3 explaining and demonstrating that the Christ had to suffer and rise again from the dead, and saying, "This Jesus whom I preach to you is the Christ." 4 And some of them were persuaded; and a great multitude of the devout Greeks, and not a few of the leading women, joined Paul and Silas. 5 But the Jews who were not persuaded, becoming envious, took some of the evil men from the marketplace, and gathering a mob, set all the city in an uproar and attacked the house of Jason, and sought to bring them out to the people. 6 But when they did not find them, they dragged Jason and some brethren to the rulers of the city, crying out, "These who have turned the world upside down have come here too. 7 Jason has harbored them, and these are all acting contrary to the decrees of Caesar, saying there is another king — Jesus." 8 And they troubled the crowd and the rulers of the city when they heard these things. 9 So when they had taken security from Jason and the rest, they let them go.</a:t>
            </a:r>
            <a:r>
              <a:rPr lang="en-US" sz="2000" dirty="0"/>
              <a:t> NKJV</a:t>
            </a:r>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4:10-23</a:t>
            </a:r>
          </a:p>
        </p:txBody>
      </p:sp>
      <p:sp>
        <p:nvSpPr>
          <p:cNvPr id="3" name="Content Placeholder 2"/>
          <p:cNvSpPr>
            <a:spLocks noGrp="1"/>
          </p:cNvSpPr>
          <p:nvPr>
            <p:ph idx="1"/>
          </p:nvPr>
        </p:nvSpPr>
        <p:spPr/>
        <p:txBody>
          <a:bodyPr/>
          <a:lstStyle/>
          <a:p>
            <a:pPr lvl="0"/>
            <a:r>
              <a:rPr lang="en-US" dirty="0"/>
              <a:t>Contentment is only possible when we </a:t>
            </a:r>
            <a:r>
              <a:rPr lang="en-US" b="1" u="sng" dirty="0"/>
              <a:t>become</a:t>
            </a:r>
            <a:r>
              <a:rPr lang="en-US" dirty="0"/>
              <a:t> what God wants us to become by pursuing righteousness, godliness, faith, love, patience and gentleness.</a:t>
            </a:r>
          </a:p>
          <a:p>
            <a:pPr lvl="0"/>
            <a:r>
              <a:rPr lang="en-US" dirty="0"/>
              <a:t>Contentment is only possible when we </a:t>
            </a:r>
            <a:r>
              <a:rPr lang="en-US" b="1" u="sng" dirty="0"/>
              <a:t>do</a:t>
            </a:r>
            <a:r>
              <a:rPr lang="en-US" dirty="0"/>
              <a:t> what God wants us to do by engaging in the good fight of faith.</a:t>
            </a:r>
          </a:p>
          <a:p>
            <a:pPr marL="0" lvl="0" indent="0">
              <a:buNone/>
            </a:pPr>
            <a:endParaRPr lang="en-US" dirty="0"/>
          </a:p>
        </p:txBody>
      </p:sp>
    </p:spTree>
    <p:extLst>
      <p:ext uri="{BB962C8B-B14F-4D97-AF65-F5344CB8AC3E}">
        <p14:creationId xmlns:p14="http://schemas.microsoft.com/office/powerpoint/2010/main" val="42070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4:10-23</a:t>
            </a:r>
          </a:p>
        </p:txBody>
      </p:sp>
      <p:sp>
        <p:nvSpPr>
          <p:cNvPr id="3" name="Content Placeholder 2"/>
          <p:cNvSpPr>
            <a:spLocks noGrp="1"/>
          </p:cNvSpPr>
          <p:nvPr>
            <p:ph idx="1"/>
          </p:nvPr>
        </p:nvSpPr>
        <p:spPr/>
        <p:txBody>
          <a:bodyPr/>
          <a:lstStyle/>
          <a:p>
            <a:r>
              <a:rPr lang="en-US" dirty="0"/>
              <a:t>We can be content because the King of kings has promised to </a:t>
            </a:r>
            <a:r>
              <a:rPr lang="en-US" b="1" u="sng" dirty="0"/>
              <a:t>never</a:t>
            </a:r>
            <a:r>
              <a:rPr lang="en-US" dirty="0"/>
              <a:t> leave us.</a:t>
            </a:r>
          </a:p>
          <a:p>
            <a:r>
              <a:rPr lang="en-US"/>
              <a:t>We need to learn to </a:t>
            </a:r>
            <a:r>
              <a:rPr lang="en-US" b="1" u="sng"/>
              <a:t>RIP</a:t>
            </a:r>
            <a:r>
              <a:rPr lang="en-US"/>
              <a:t> while living!</a:t>
            </a:r>
          </a:p>
          <a:p>
            <a:pPr marL="0" lvl="0" indent="0">
              <a:buNone/>
            </a:pPr>
            <a:endParaRPr lang="en-US" dirty="0"/>
          </a:p>
        </p:txBody>
      </p:sp>
    </p:spTree>
    <p:extLst>
      <p:ext uri="{BB962C8B-B14F-4D97-AF65-F5344CB8AC3E}">
        <p14:creationId xmlns:p14="http://schemas.microsoft.com/office/powerpoint/2010/main" val="140336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altLang="en-US" sz="7200" dirty="0"/>
              <a:t>Philippians 4:10-23</a:t>
            </a: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4:10-23</a:t>
            </a:r>
          </a:p>
        </p:txBody>
      </p:sp>
      <p:sp>
        <p:nvSpPr>
          <p:cNvPr id="3" name="Content Placeholder 2"/>
          <p:cNvSpPr>
            <a:spLocks noGrp="1"/>
          </p:cNvSpPr>
          <p:nvPr>
            <p:ph idx="1"/>
          </p:nvPr>
        </p:nvSpPr>
        <p:spPr/>
        <p:txBody>
          <a:bodyPr/>
          <a:lstStyle/>
          <a:p>
            <a:r>
              <a:rPr lang="en-US" dirty="0"/>
              <a:t>Paul rejoiced </a:t>
            </a:r>
            <a:r>
              <a:rPr lang="en-US" b="1" u="sng" dirty="0"/>
              <a:t>greatly</a:t>
            </a:r>
            <a:r>
              <a:rPr lang="en-US" dirty="0"/>
              <a:t> that the Philippians were willing to help him financially.</a:t>
            </a:r>
          </a:p>
          <a:p>
            <a:r>
              <a:rPr lang="en-US" dirty="0"/>
              <a:t>This is something they had done early on in their relationship but had </a:t>
            </a:r>
            <a:r>
              <a:rPr lang="en-US" b="1" u="sng" dirty="0"/>
              <a:t>stopped</a:t>
            </a:r>
            <a:r>
              <a:rPr lang="en-US" dirty="0"/>
              <a:t> until recently.</a:t>
            </a:r>
          </a:p>
          <a:p>
            <a:r>
              <a:rPr lang="en-US" dirty="0"/>
              <a:t>The word “flourished” comes from a word that is used to describe a </a:t>
            </a:r>
            <a:r>
              <a:rPr lang="en-US" b="1" u="sng" dirty="0"/>
              <a:t>flower</a:t>
            </a:r>
            <a:r>
              <a:rPr lang="en-US" dirty="0"/>
              <a:t> that comes to life again in the spring.</a:t>
            </a:r>
          </a:p>
          <a:p>
            <a:endParaRPr lang="en-US" dirty="0"/>
          </a:p>
        </p:txBody>
      </p:sp>
    </p:spTree>
    <p:extLst>
      <p:ext uri="{BB962C8B-B14F-4D97-AF65-F5344CB8AC3E}">
        <p14:creationId xmlns:p14="http://schemas.microsoft.com/office/powerpoint/2010/main" val="28559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4:10-23</a:t>
            </a:r>
          </a:p>
        </p:txBody>
      </p:sp>
      <p:sp>
        <p:nvSpPr>
          <p:cNvPr id="3" name="Content Placeholder 2"/>
          <p:cNvSpPr>
            <a:spLocks noGrp="1"/>
          </p:cNvSpPr>
          <p:nvPr>
            <p:ph idx="1"/>
          </p:nvPr>
        </p:nvSpPr>
        <p:spPr/>
        <p:txBody>
          <a:bodyPr/>
          <a:lstStyle/>
          <a:p>
            <a:r>
              <a:rPr lang="en-US" dirty="0"/>
              <a:t>Paul says that the reason for the gap in their support of him was that they </a:t>
            </a:r>
            <a:r>
              <a:rPr lang="en-US" b="1" u="sng" dirty="0"/>
              <a:t>lacked</a:t>
            </a:r>
            <a:r>
              <a:rPr lang="en-US" dirty="0"/>
              <a:t> opportunity.</a:t>
            </a:r>
          </a:p>
          <a:p>
            <a:r>
              <a:rPr lang="en-US" dirty="0"/>
              <a:t>When Paul first left Macedonia, the Philippian church was the only church to help him financially.</a:t>
            </a:r>
          </a:p>
          <a:p>
            <a:r>
              <a:rPr lang="en-US" dirty="0"/>
              <a:t>They even helped him when he was in Thessalonica.</a:t>
            </a:r>
          </a:p>
        </p:txBody>
      </p:sp>
    </p:spTree>
    <p:extLst>
      <p:ext uri="{BB962C8B-B14F-4D97-AF65-F5344CB8AC3E}">
        <p14:creationId xmlns:p14="http://schemas.microsoft.com/office/powerpoint/2010/main" val="90073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4:10-23</a:t>
            </a:r>
          </a:p>
        </p:txBody>
      </p:sp>
      <p:sp>
        <p:nvSpPr>
          <p:cNvPr id="3" name="Content Placeholder 2"/>
          <p:cNvSpPr>
            <a:spLocks noGrp="1"/>
          </p:cNvSpPr>
          <p:nvPr>
            <p:ph idx="1"/>
          </p:nvPr>
        </p:nvSpPr>
        <p:spPr/>
        <p:txBody>
          <a:bodyPr/>
          <a:lstStyle/>
          <a:p>
            <a:r>
              <a:rPr lang="en-US" dirty="0"/>
              <a:t>Paul’s short trip to Thessalonica was filled with success as well as </a:t>
            </a:r>
            <a:r>
              <a:rPr lang="en-US" b="1" u="sng" dirty="0"/>
              <a:t>violence</a:t>
            </a:r>
            <a:r>
              <a:rPr lang="en-US" dirty="0"/>
              <a:t>.</a:t>
            </a:r>
          </a:p>
          <a:p>
            <a:r>
              <a:rPr lang="en-US" dirty="0"/>
              <a:t>It was during difficult times as this, that the church in Philippi met Paul’s </a:t>
            </a:r>
            <a:r>
              <a:rPr lang="en-US" b="1" u="sng" dirty="0"/>
              <a:t>physical</a:t>
            </a:r>
            <a:r>
              <a:rPr lang="en-US" dirty="0"/>
              <a:t> needs.</a:t>
            </a:r>
          </a:p>
          <a:p>
            <a:r>
              <a:rPr lang="en-US" dirty="0"/>
              <a:t>We also learn from our text that the monetary gift given to Paul made a deposit into their </a:t>
            </a:r>
            <a:r>
              <a:rPr lang="en-US" b="1" u="sng" dirty="0"/>
              <a:t>heavenly</a:t>
            </a:r>
            <a:r>
              <a:rPr lang="en-US" dirty="0"/>
              <a:t> account.  </a:t>
            </a:r>
          </a:p>
        </p:txBody>
      </p:sp>
    </p:spTree>
    <p:extLst>
      <p:ext uri="{BB962C8B-B14F-4D97-AF65-F5344CB8AC3E}">
        <p14:creationId xmlns:p14="http://schemas.microsoft.com/office/powerpoint/2010/main" val="181039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4:10-23</a:t>
            </a:r>
          </a:p>
        </p:txBody>
      </p:sp>
      <p:sp>
        <p:nvSpPr>
          <p:cNvPr id="3" name="Content Placeholder 2"/>
          <p:cNvSpPr>
            <a:spLocks noGrp="1"/>
          </p:cNvSpPr>
          <p:nvPr>
            <p:ph idx="1"/>
          </p:nvPr>
        </p:nvSpPr>
        <p:spPr/>
        <p:txBody>
          <a:bodyPr/>
          <a:lstStyle/>
          <a:p>
            <a:r>
              <a:rPr lang="en-US" dirty="0"/>
              <a:t>Their gift was a sweet-smelling aroma and an </a:t>
            </a:r>
            <a:r>
              <a:rPr lang="en-US" b="1" u="sng" dirty="0"/>
              <a:t>acceptable</a:t>
            </a:r>
            <a:r>
              <a:rPr lang="en-US" dirty="0"/>
              <a:t> sacrifice that pleased God.</a:t>
            </a:r>
          </a:p>
          <a:p>
            <a:r>
              <a:rPr lang="en-US" dirty="0"/>
              <a:t>Christ’s sacrifice was a </a:t>
            </a:r>
            <a:r>
              <a:rPr lang="en-US" b="1" u="sng" dirty="0"/>
              <a:t>sweet- smelling</a:t>
            </a:r>
            <a:r>
              <a:rPr lang="en-US" dirty="0"/>
              <a:t> aroma to God.</a:t>
            </a:r>
          </a:p>
          <a:p>
            <a:r>
              <a:rPr lang="en-US" dirty="0"/>
              <a:t>God diffuses the fragrance of His knowledge through </a:t>
            </a:r>
            <a:r>
              <a:rPr lang="en-US" b="1" u="sng" dirty="0"/>
              <a:t>us</a:t>
            </a:r>
            <a:r>
              <a:rPr lang="en-US" dirty="0"/>
              <a:t>.</a:t>
            </a:r>
          </a:p>
          <a:p>
            <a:r>
              <a:rPr lang="en-US" dirty="0"/>
              <a:t>To those living according to God’s plan, we are a good fragrance.</a:t>
            </a:r>
          </a:p>
        </p:txBody>
      </p:sp>
    </p:spTree>
    <p:extLst>
      <p:ext uri="{BB962C8B-B14F-4D97-AF65-F5344CB8AC3E}">
        <p14:creationId xmlns:p14="http://schemas.microsoft.com/office/powerpoint/2010/main" val="356813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4:10-23</a:t>
            </a:r>
          </a:p>
        </p:txBody>
      </p:sp>
      <p:sp>
        <p:nvSpPr>
          <p:cNvPr id="3" name="Content Placeholder 2"/>
          <p:cNvSpPr>
            <a:spLocks noGrp="1"/>
          </p:cNvSpPr>
          <p:nvPr>
            <p:ph idx="1"/>
          </p:nvPr>
        </p:nvSpPr>
        <p:spPr/>
        <p:txBody>
          <a:bodyPr/>
          <a:lstStyle/>
          <a:p>
            <a:r>
              <a:rPr lang="en-US" dirty="0"/>
              <a:t>To those rebelling against God, we are the smell of </a:t>
            </a:r>
            <a:r>
              <a:rPr lang="en-US" b="1" u="sng" dirty="0"/>
              <a:t>death</a:t>
            </a:r>
            <a:r>
              <a:rPr lang="en-US" dirty="0"/>
              <a:t>.</a:t>
            </a:r>
          </a:p>
          <a:p>
            <a:r>
              <a:rPr lang="en-US" dirty="0"/>
              <a:t>God is </a:t>
            </a:r>
            <a:r>
              <a:rPr lang="en-US" b="1" u="sng" dirty="0"/>
              <a:t>pleased </a:t>
            </a:r>
            <a:r>
              <a:rPr lang="en-US" dirty="0"/>
              <a:t>when we share what we have.</a:t>
            </a:r>
          </a:p>
          <a:p>
            <a:r>
              <a:rPr lang="en-US" dirty="0"/>
              <a:t>When we help others, we are storing up </a:t>
            </a:r>
            <a:r>
              <a:rPr lang="en-US" b="1" u="sng" dirty="0"/>
              <a:t>treasures</a:t>
            </a:r>
            <a:r>
              <a:rPr lang="en-US" dirty="0"/>
              <a:t> in heaven.</a:t>
            </a:r>
          </a:p>
          <a:p>
            <a:r>
              <a:rPr lang="en-US" dirty="0"/>
              <a:t>Paul assures them that his God would supply all their </a:t>
            </a:r>
            <a:r>
              <a:rPr lang="en-US" b="1" u="sng" dirty="0"/>
              <a:t>need</a:t>
            </a:r>
            <a:r>
              <a:rPr lang="en-US" dirty="0"/>
              <a:t> according to His riches in glory by Christ Jesus.</a:t>
            </a:r>
          </a:p>
        </p:txBody>
      </p:sp>
    </p:spTree>
    <p:extLst>
      <p:ext uri="{BB962C8B-B14F-4D97-AF65-F5344CB8AC3E}">
        <p14:creationId xmlns:p14="http://schemas.microsoft.com/office/powerpoint/2010/main" val="340602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4:10-23</a:t>
            </a:r>
          </a:p>
        </p:txBody>
      </p:sp>
      <p:sp>
        <p:nvSpPr>
          <p:cNvPr id="3" name="Content Placeholder 2"/>
          <p:cNvSpPr>
            <a:spLocks noGrp="1"/>
          </p:cNvSpPr>
          <p:nvPr>
            <p:ph idx="1"/>
          </p:nvPr>
        </p:nvSpPr>
        <p:spPr/>
        <p:txBody>
          <a:bodyPr/>
          <a:lstStyle/>
          <a:p>
            <a:r>
              <a:rPr lang="en-US" dirty="0"/>
              <a:t>Paul learned to be </a:t>
            </a:r>
            <a:r>
              <a:rPr lang="en-US" b="1" u="sng" dirty="0"/>
              <a:t>content</a:t>
            </a:r>
            <a:r>
              <a:rPr lang="en-US" dirty="0"/>
              <a:t> in whatever </a:t>
            </a:r>
            <a:r>
              <a:rPr lang="en-US" b="1" u="sng" dirty="0"/>
              <a:t>circumstances</a:t>
            </a:r>
            <a:r>
              <a:rPr lang="en-US" dirty="0"/>
              <a:t> he found himself.</a:t>
            </a:r>
          </a:p>
          <a:p>
            <a:endParaRPr lang="en-US" dirty="0"/>
          </a:p>
        </p:txBody>
      </p:sp>
    </p:spTree>
    <p:extLst>
      <p:ext uri="{BB962C8B-B14F-4D97-AF65-F5344CB8AC3E}">
        <p14:creationId xmlns:p14="http://schemas.microsoft.com/office/powerpoint/2010/main" val="394588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4:10-23</a:t>
            </a:r>
          </a:p>
        </p:txBody>
      </p:sp>
      <p:sp>
        <p:nvSpPr>
          <p:cNvPr id="3" name="Content Placeholder 2"/>
          <p:cNvSpPr>
            <a:spLocks noGrp="1"/>
          </p:cNvSpPr>
          <p:nvPr>
            <p:ph idx="1"/>
          </p:nvPr>
        </p:nvSpPr>
        <p:spPr/>
        <p:txBody>
          <a:bodyPr/>
          <a:lstStyle/>
          <a:p>
            <a:pPr lvl="0"/>
            <a:r>
              <a:rPr lang="en-US" dirty="0"/>
              <a:t>Contentment is only possible if we have the proper </a:t>
            </a:r>
            <a:r>
              <a:rPr lang="en-US" b="1" u="sng" dirty="0"/>
              <a:t>perspective</a:t>
            </a:r>
            <a:r>
              <a:rPr lang="en-US" dirty="0"/>
              <a:t> about earthly things. Paul knew that all earthly possessions are temporary.</a:t>
            </a:r>
          </a:p>
          <a:p>
            <a:pPr lvl="0"/>
            <a:r>
              <a:rPr lang="en-US" dirty="0"/>
              <a:t>Contentment is only possible when we know who we are and who Christ is. Paul refers to us as people of God and Christ as the </a:t>
            </a:r>
            <a:r>
              <a:rPr lang="en-US" b="1" u="sng" dirty="0"/>
              <a:t>King</a:t>
            </a:r>
            <a:r>
              <a:rPr lang="en-US" dirty="0"/>
              <a:t> of kings.</a:t>
            </a:r>
          </a:p>
          <a:p>
            <a:pPr marL="0" indent="0">
              <a:buNone/>
            </a:pPr>
            <a:endParaRPr lang="en-US" dirty="0"/>
          </a:p>
        </p:txBody>
      </p:sp>
    </p:spTree>
    <p:extLst>
      <p:ext uri="{BB962C8B-B14F-4D97-AF65-F5344CB8AC3E}">
        <p14:creationId xmlns:p14="http://schemas.microsoft.com/office/powerpoint/2010/main" val="130089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1830</TotalTime>
  <Words>687</Words>
  <Application>Microsoft Office PowerPoint</Application>
  <PresentationFormat>On-screen Show (4:3)</PresentationFormat>
  <Paragraphs>35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PowerPoint Presentation</vt:lpstr>
      <vt:lpstr>Philippians 4:10-23</vt:lpstr>
      <vt:lpstr>Philippians 4:10-23</vt:lpstr>
      <vt:lpstr>Philippians 4:10-23</vt:lpstr>
      <vt:lpstr>Philippians 4:10-23</vt:lpstr>
      <vt:lpstr>Philippians 4:10-23</vt:lpstr>
      <vt:lpstr>Philippians 4:10-23</vt:lpstr>
      <vt:lpstr>Philippians 4:10-23</vt:lpstr>
      <vt:lpstr>Philippians 4:10-23</vt:lpstr>
      <vt:lpstr>Philippians 4:10-23</vt:lpstr>
      <vt:lpstr>Philippians 4:10-23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cp:lastModifiedBy>
  <cp:revision>43</cp:revision>
  <cp:lastPrinted>2017-01-15T13:18:03Z</cp:lastPrinted>
  <dcterms:created xsi:type="dcterms:W3CDTF">2017-01-05T18:31:03Z</dcterms:created>
  <dcterms:modified xsi:type="dcterms:W3CDTF">2017-04-02T11:37:31Z</dcterms:modified>
</cp:coreProperties>
</file>