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1B03-9476-4510-8C3F-EF201CA76DA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B96B-F3C0-4F43-9BD2-D80A10E9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6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1B03-9476-4510-8C3F-EF201CA76DA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B96B-F3C0-4F43-9BD2-D80A10E9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7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1B03-9476-4510-8C3F-EF201CA76DA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B96B-F3C0-4F43-9BD2-D80A10E9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2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1B03-9476-4510-8C3F-EF201CA76DA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B96B-F3C0-4F43-9BD2-D80A10E9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0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1B03-9476-4510-8C3F-EF201CA76DA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B96B-F3C0-4F43-9BD2-D80A10E9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1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1B03-9476-4510-8C3F-EF201CA76DA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B96B-F3C0-4F43-9BD2-D80A10E9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3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1B03-9476-4510-8C3F-EF201CA76DA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B96B-F3C0-4F43-9BD2-D80A10E9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2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1B03-9476-4510-8C3F-EF201CA76DA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B96B-F3C0-4F43-9BD2-D80A10E9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9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1B03-9476-4510-8C3F-EF201CA76DA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B96B-F3C0-4F43-9BD2-D80A10E9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1B03-9476-4510-8C3F-EF201CA76DA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B96B-F3C0-4F43-9BD2-D80A10E9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9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1B03-9476-4510-8C3F-EF201CA76DA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B96B-F3C0-4F43-9BD2-D80A10E9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7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01B03-9476-4510-8C3F-EF201CA76DA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DB96B-F3C0-4F43-9BD2-D80A10E9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9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Gospels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Why Four?</a:t>
            </a:r>
          </a:p>
        </p:txBody>
      </p:sp>
    </p:spTree>
    <p:extLst>
      <p:ext uri="{BB962C8B-B14F-4D97-AF65-F5344CB8AC3E}">
        <p14:creationId xmlns:p14="http://schemas.microsoft.com/office/powerpoint/2010/main" val="210186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Matthew – Written to Jews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Genealogy goes back to Abraham through David. (Matt 1:1)</a:t>
            </a:r>
          </a:p>
          <a:p>
            <a:r>
              <a:rPr lang="en-US" dirty="0"/>
              <a:t>Emphasis on fulfilled prophecy. (Matt 1:22-23; 2:14-18; 13:34-35; 21:1-5…)</a:t>
            </a:r>
          </a:p>
          <a:p>
            <a:r>
              <a:rPr lang="en-US" dirty="0"/>
              <a:t>The first two recorded miracles </a:t>
            </a:r>
          </a:p>
          <a:p>
            <a:pPr lvl="1"/>
            <a:r>
              <a:rPr lang="en-US" dirty="0"/>
              <a:t>Healing of a leper (8:1-4).</a:t>
            </a:r>
          </a:p>
          <a:p>
            <a:pPr lvl="1"/>
            <a:r>
              <a:rPr lang="en-US" dirty="0"/>
              <a:t>Healing the centurion’s servant (8:10-13).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1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 – Written to Romans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 genealogy since Mark depicts Jesus as a servant sent to do God’s will.</a:t>
            </a:r>
          </a:p>
          <a:p>
            <a:r>
              <a:rPr lang="en-US" dirty="0"/>
              <a:t>Key Verse – 10:45</a:t>
            </a:r>
          </a:p>
          <a:p>
            <a:r>
              <a:rPr lang="en-US" dirty="0"/>
              <a:t>Interesting details:</a:t>
            </a:r>
          </a:p>
          <a:p>
            <a:pPr lvl="1"/>
            <a:r>
              <a:rPr lang="en-US" dirty="0"/>
              <a:t>Mark 7:1-5 – Gives the details of the Pharisees’ traditions.  Matthew doesn’t (Mt 15:1-11)</a:t>
            </a:r>
          </a:p>
          <a:p>
            <a:pPr lvl="1"/>
            <a:r>
              <a:rPr lang="en-US" dirty="0"/>
              <a:t>Mark 13:3 – Mount of Olives – opposite the temple.  The Romans would not have known this.</a:t>
            </a:r>
          </a:p>
          <a:p>
            <a:pPr lvl="1"/>
            <a:r>
              <a:rPr lang="en-US" dirty="0"/>
              <a:t>Mark 14:12 Explains that the first day of Unleavened Bread was when they killed the Passover lamb.</a:t>
            </a:r>
          </a:p>
          <a:p>
            <a:r>
              <a:rPr lang="en-US" dirty="0"/>
              <a:t>Gospel of action – “immediately” used 36 times.</a:t>
            </a:r>
          </a:p>
          <a:p>
            <a:r>
              <a:rPr lang="en-US" dirty="0"/>
              <a:t>First recorded miracle – Casting out a demon.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8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Luke – Written to Gentiles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Luke is the only gentile author in the Bible.</a:t>
            </a:r>
          </a:p>
          <a:p>
            <a:r>
              <a:rPr lang="en-US" dirty="0"/>
              <a:t>Luke was a physician (Col 4:14).</a:t>
            </a:r>
          </a:p>
          <a:p>
            <a:pPr lvl="1"/>
            <a:r>
              <a:rPr lang="en-US" dirty="0"/>
              <a:t>Luke 5:12 – full of leprosy.</a:t>
            </a:r>
          </a:p>
          <a:p>
            <a:pPr lvl="1"/>
            <a:r>
              <a:rPr lang="en-US" dirty="0"/>
              <a:t>Luke 6:6 – Luke notes that it was the man’s right had that was withered.</a:t>
            </a:r>
          </a:p>
          <a:p>
            <a:r>
              <a:rPr lang="en-US" dirty="0"/>
              <a:t>Detail to when the events took place (Luke 3:1-3).</a:t>
            </a:r>
          </a:p>
          <a:p>
            <a:r>
              <a:rPr lang="en-US" dirty="0"/>
              <a:t>Genealogy goes back to Adam, the son of God (Luke 3:38).</a:t>
            </a:r>
          </a:p>
        </p:txBody>
      </p:sp>
    </p:spTree>
    <p:extLst>
      <p:ext uri="{BB962C8B-B14F-4D97-AF65-F5344CB8AC3E}">
        <p14:creationId xmlns:p14="http://schemas.microsoft.com/office/powerpoint/2010/main" val="305054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– Christians? Everyone?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verses</a:t>
            </a:r>
          </a:p>
          <a:p>
            <a:pPr lvl="1"/>
            <a:r>
              <a:rPr lang="en-US" dirty="0"/>
              <a:t>John 1:10-11</a:t>
            </a:r>
          </a:p>
          <a:p>
            <a:pPr lvl="1"/>
            <a:r>
              <a:rPr lang="en-US" dirty="0"/>
              <a:t>John 20:30-31</a:t>
            </a:r>
          </a:p>
          <a:p>
            <a:pPr lvl="1"/>
            <a:r>
              <a:rPr lang="en-US" dirty="0"/>
              <a:t>John 21:24-25</a:t>
            </a:r>
          </a:p>
        </p:txBody>
      </p:sp>
    </p:spTree>
    <p:extLst>
      <p:ext uri="{BB962C8B-B14F-4D97-AF65-F5344CB8AC3E}">
        <p14:creationId xmlns:p14="http://schemas.microsoft.com/office/powerpoint/2010/main" val="307166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“I Am”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"I am the bread of life" (John 6:35)</a:t>
            </a:r>
          </a:p>
          <a:p>
            <a:r>
              <a:rPr lang="en-US" dirty="0"/>
              <a:t>"I am the light of the world" ( John 8:12; 9:5)</a:t>
            </a:r>
          </a:p>
          <a:p>
            <a:r>
              <a:rPr lang="en-US" dirty="0"/>
              <a:t>"I am the door of the sheep" (John 10:7, 9)</a:t>
            </a:r>
          </a:p>
          <a:p>
            <a:r>
              <a:rPr lang="en-US" dirty="0"/>
              <a:t>"I am the good shepherd" (John 10:14)</a:t>
            </a:r>
          </a:p>
          <a:p>
            <a:r>
              <a:rPr lang="en-US" dirty="0"/>
              <a:t>"I am the resurrection and the life" (John 11:25)</a:t>
            </a:r>
          </a:p>
          <a:p>
            <a:r>
              <a:rPr lang="en-US" dirty="0"/>
              <a:t>"I am the way and the truth and the life" (John 14:6)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28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strike="sngStrike" dirty="0"/>
              <a:t>Seven</a:t>
            </a:r>
            <a:r>
              <a:rPr lang="en-US" b="1" dirty="0"/>
              <a:t> Six Miracles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Changing water into wine in Cana (John 2:1–11)</a:t>
            </a:r>
          </a:p>
          <a:p>
            <a:r>
              <a:rPr lang="en-US" dirty="0"/>
              <a:t>Healing an official’s son in Capernaum (John 4:46–54)</a:t>
            </a:r>
          </a:p>
          <a:p>
            <a:r>
              <a:rPr lang="en-US" strike="sngStrike" dirty="0"/>
              <a:t>Healing an invalid at the Pool of Bethesda (John </a:t>
            </a:r>
            <a:r>
              <a:rPr lang="en-US" strike="sngStrike"/>
              <a:t>5:1–18) ???</a:t>
            </a:r>
            <a:endParaRPr lang="en-US" strike="sngStrike" dirty="0"/>
          </a:p>
          <a:p>
            <a:r>
              <a:rPr lang="en-US" dirty="0"/>
              <a:t>Feeding the 5,000 near the Sea of Galilee (John 6:5–14)</a:t>
            </a:r>
          </a:p>
          <a:p>
            <a:r>
              <a:rPr lang="en-US" dirty="0"/>
              <a:t>Walking on the water of the Sea of Galilee (John 6:16–21)</a:t>
            </a:r>
          </a:p>
          <a:p>
            <a:r>
              <a:rPr lang="en-US" dirty="0"/>
              <a:t>Healing a blind man in Jerusalem (John 9:1–7)</a:t>
            </a:r>
          </a:p>
          <a:p>
            <a:r>
              <a:rPr lang="en-US" dirty="0"/>
              <a:t>Raising dead Lazarus in Bethany (John 11:1–45)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22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412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Gospels</vt:lpstr>
      <vt:lpstr>Matthew – Written to Jews</vt:lpstr>
      <vt:lpstr>Mark – Written to Romans</vt:lpstr>
      <vt:lpstr>Luke – Written to Gentiles</vt:lpstr>
      <vt:lpstr>John – Christians? Everyone?</vt:lpstr>
      <vt:lpstr>The “I Am” Statements</vt:lpstr>
      <vt:lpstr>The Seven Six Miracles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Gospels</dc:title>
  <dc:creator>Dwayne Gandy</dc:creator>
  <cp:lastModifiedBy>Dwayne Gandy</cp:lastModifiedBy>
  <cp:revision>5</cp:revision>
  <dcterms:created xsi:type="dcterms:W3CDTF">2017-03-19T19:49:24Z</dcterms:created>
  <dcterms:modified xsi:type="dcterms:W3CDTF">2017-03-19T20:30:20Z</dcterms:modified>
</cp:coreProperties>
</file>