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1" r:id="rId2"/>
    <p:sldId id="293" r:id="rId3"/>
    <p:sldId id="294" r:id="rId4"/>
    <p:sldId id="295" r:id="rId5"/>
    <p:sldId id="296" r:id="rId6"/>
    <p:sldId id="297" r:id="rId7"/>
    <p:sldId id="298" r:id="rId8"/>
    <p:sldId id="299" r:id="rId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3/26/2017</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3/26/2017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848600" cy="4524315"/>
          </a:xfrm>
          <a:prstGeom prst="rect">
            <a:avLst/>
          </a:prstGeom>
          <a:noFill/>
        </p:spPr>
        <p:txBody>
          <a:bodyPr wrap="square" rtlCol="0">
            <a:spAutoFit/>
          </a:bodyPr>
          <a:lstStyle/>
          <a:p>
            <a:r>
              <a:rPr lang="en-US" sz="3200" b="1" dirty="0"/>
              <a:t>Rom 12:1-2</a:t>
            </a:r>
            <a:r>
              <a:rPr lang="en-US" sz="3200" dirty="0"/>
              <a:t>  </a:t>
            </a:r>
            <a:r>
              <a:rPr lang="en-US" sz="3200" i="1" dirty="0"/>
              <a:t>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r>
              <a:rPr lang="en-US" sz="3200" dirty="0"/>
              <a:t> NKJV</a:t>
            </a:r>
          </a:p>
        </p:txBody>
      </p:sp>
    </p:spTree>
    <p:extLst>
      <p:ext uri="{BB962C8B-B14F-4D97-AF65-F5344CB8AC3E}">
        <p14:creationId xmlns:p14="http://schemas.microsoft.com/office/powerpoint/2010/main" val="1000998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Philippians 4:8-9</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4:8-9</a:t>
            </a:r>
          </a:p>
        </p:txBody>
      </p:sp>
      <p:sp>
        <p:nvSpPr>
          <p:cNvPr id="3" name="Content Placeholder 2"/>
          <p:cNvSpPr>
            <a:spLocks noGrp="1"/>
          </p:cNvSpPr>
          <p:nvPr>
            <p:ph idx="1"/>
          </p:nvPr>
        </p:nvSpPr>
        <p:spPr/>
        <p:txBody>
          <a:bodyPr/>
          <a:lstStyle/>
          <a:p>
            <a:r>
              <a:rPr lang="en-US" dirty="0"/>
              <a:t>In verse eight Paul tells us what we need to </a:t>
            </a:r>
            <a:r>
              <a:rPr lang="en-US" b="1" u="sng" dirty="0"/>
              <a:t>meditate</a:t>
            </a:r>
            <a:r>
              <a:rPr lang="en-US" dirty="0"/>
              <a:t> on to have the peace of God.</a:t>
            </a:r>
          </a:p>
          <a:p>
            <a:r>
              <a:rPr lang="en-US" dirty="0"/>
              <a:t>The Biblical heart includes our </a:t>
            </a:r>
            <a:r>
              <a:rPr lang="en-US" b="1" u="sng" dirty="0"/>
              <a:t>minds</a:t>
            </a:r>
            <a:r>
              <a:rPr lang="en-US" dirty="0"/>
              <a:t> where evil thoughts originate.  </a:t>
            </a:r>
          </a:p>
          <a:p>
            <a:r>
              <a:rPr lang="en-US" dirty="0"/>
              <a:t>Your mind </a:t>
            </a:r>
            <a:r>
              <a:rPr lang="en-US" b="1" u="sng" dirty="0"/>
              <a:t>dictates</a:t>
            </a:r>
            <a:r>
              <a:rPr lang="en-US" dirty="0"/>
              <a:t> the type of person you are.  </a:t>
            </a:r>
          </a:p>
          <a:p>
            <a:endParaRPr lang="en-US" dirty="0"/>
          </a:p>
        </p:txBody>
      </p:sp>
    </p:spTree>
    <p:extLst>
      <p:ext uri="{BB962C8B-B14F-4D97-AF65-F5344CB8AC3E}">
        <p14:creationId xmlns:p14="http://schemas.microsoft.com/office/powerpoint/2010/main" val="183894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4:8-9</a:t>
            </a:r>
          </a:p>
        </p:txBody>
      </p:sp>
      <p:sp>
        <p:nvSpPr>
          <p:cNvPr id="3" name="Content Placeholder 2"/>
          <p:cNvSpPr>
            <a:spLocks noGrp="1"/>
          </p:cNvSpPr>
          <p:nvPr>
            <p:ph idx="1"/>
          </p:nvPr>
        </p:nvSpPr>
        <p:spPr/>
        <p:txBody>
          <a:bodyPr/>
          <a:lstStyle/>
          <a:p>
            <a:r>
              <a:rPr lang="en-US" dirty="0"/>
              <a:t>Every </a:t>
            </a:r>
            <a:r>
              <a:rPr lang="en-US" b="1" u="sng" dirty="0"/>
              <a:t>thought</a:t>
            </a:r>
            <a:r>
              <a:rPr lang="en-US" dirty="0"/>
              <a:t> we have must be subject to Christ and bring about our obedience to Him.</a:t>
            </a:r>
          </a:p>
          <a:p>
            <a:r>
              <a:rPr lang="en-US" dirty="0"/>
              <a:t>We are transformed into what God wants us to be by </a:t>
            </a:r>
            <a:r>
              <a:rPr lang="en-US" b="1" u="sng" dirty="0"/>
              <a:t>renewing</a:t>
            </a:r>
            <a:r>
              <a:rPr lang="en-US" dirty="0"/>
              <a:t> our minds.</a:t>
            </a:r>
          </a:p>
          <a:p>
            <a:r>
              <a:rPr lang="en-US" dirty="0"/>
              <a:t>Holiness starts with </a:t>
            </a:r>
            <a:r>
              <a:rPr lang="en-US" b="1" u="sng" dirty="0"/>
              <a:t>preparing</a:t>
            </a:r>
            <a:r>
              <a:rPr lang="en-US" dirty="0"/>
              <a:t> our minds.</a:t>
            </a:r>
          </a:p>
          <a:p>
            <a:r>
              <a:rPr lang="en-US" dirty="0"/>
              <a:t>We should think on God’s </a:t>
            </a:r>
            <a:r>
              <a:rPr lang="en-US" b="1" u="sng" dirty="0"/>
              <a:t>revealed</a:t>
            </a:r>
            <a:r>
              <a:rPr lang="en-US" dirty="0"/>
              <a:t> truth. </a:t>
            </a:r>
          </a:p>
          <a:p>
            <a:endParaRPr lang="en-US" dirty="0"/>
          </a:p>
        </p:txBody>
      </p:sp>
    </p:spTree>
    <p:extLst>
      <p:ext uri="{BB962C8B-B14F-4D97-AF65-F5344CB8AC3E}">
        <p14:creationId xmlns:p14="http://schemas.microsoft.com/office/powerpoint/2010/main" val="383199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4:8-9</a:t>
            </a:r>
          </a:p>
        </p:txBody>
      </p:sp>
      <p:sp>
        <p:nvSpPr>
          <p:cNvPr id="3" name="Content Placeholder 2"/>
          <p:cNvSpPr>
            <a:spLocks noGrp="1"/>
          </p:cNvSpPr>
          <p:nvPr>
            <p:ph idx="1"/>
          </p:nvPr>
        </p:nvSpPr>
        <p:spPr/>
        <p:txBody>
          <a:bodyPr/>
          <a:lstStyle/>
          <a:p>
            <a:r>
              <a:rPr lang="en-US" dirty="0"/>
              <a:t>We are to meditate on what has been </a:t>
            </a:r>
            <a:r>
              <a:rPr lang="en-US" b="1" u="sng" dirty="0"/>
              <a:t>revealed</a:t>
            </a:r>
            <a:r>
              <a:rPr lang="en-US" dirty="0"/>
              <a:t> to us about God through nature and revelation.</a:t>
            </a:r>
          </a:p>
          <a:p>
            <a:r>
              <a:rPr lang="en-US" dirty="0"/>
              <a:t>The other three times this word is used in the Bible it describes people: </a:t>
            </a:r>
            <a:r>
              <a:rPr lang="en-US" b="1" u="sng" dirty="0"/>
              <a:t>deacons</a:t>
            </a:r>
            <a:r>
              <a:rPr lang="en-US" dirty="0"/>
              <a:t>, deacon’s wives, and older men.</a:t>
            </a:r>
          </a:p>
          <a:p>
            <a:r>
              <a:rPr lang="en-US" dirty="0"/>
              <a:t>Our minds should be meditating on things that are keeping with the </a:t>
            </a:r>
            <a:r>
              <a:rPr lang="en-US" b="1" u="sng" dirty="0"/>
              <a:t>commands</a:t>
            </a:r>
            <a:r>
              <a:rPr lang="en-US" dirty="0"/>
              <a:t> of God.</a:t>
            </a:r>
            <a:endParaRPr lang="en-US" dirty="0"/>
          </a:p>
        </p:txBody>
      </p:sp>
    </p:spTree>
    <p:extLst>
      <p:ext uri="{BB962C8B-B14F-4D97-AF65-F5344CB8AC3E}">
        <p14:creationId xmlns:p14="http://schemas.microsoft.com/office/powerpoint/2010/main" val="151073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4:8-9</a:t>
            </a:r>
          </a:p>
        </p:txBody>
      </p:sp>
      <p:sp>
        <p:nvSpPr>
          <p:cNvPr id="3" name="Content Placeholder 2"/>
          <p:cNvSpPr>
            <a:spLocks noGrp="1"/>
          </p:cNvSpPr>
          <p:nvPr>
            <p:ph idx="1"/>
          </p:nvPr>
        </p:nvSpPr>
        <p:spPr/>
        <p:txBody>
          <a:bodyPr/>
          <a:lstStyle/>
          <a:p>
            <a:r>
              <a:rPr lang="en-US" dirty="0"/>
              <a:t>The same word translated pure in Philippians 4:8 is translated </a:t>
            </a:r>
            <a:r>
              <a:rPr lang="en-US" b="1" u="sng" dirty="0"/>
              <a:t>chaste</a:t>
            </a:r>
            <a:r>
              <a:rPr lang="en-US" dirty="0"/>
              <a:t> in 1 Peter 3:2.</a:t>
            </a:r>
          </a:p>
          <a:p>
            <a:r>
              <a:rPr lang="en-US" dirty="0"/>
              <a:t>The only way we are going to be pure as God is pure is through purifying ourselves by </a:t>
            </a:r>
            <a:r>
              <a:rPr lang="en-US" b="1" u="sng" dirty="0"/>
              <a:t>thinking</a:t>
            </a:r>
            <a:r>
              <a:rPr lang="en-US" dirty="0"/>
              <a:t> on pure things.</a:t>
            </a:r>
          </a:p>
          <a:p>
            <a:endParaRPr lang="en-US" dirty="0"/>
          </a:p>
        </p:txBody>
      </p:sp>
    </p:spTree>
    <p:extLst>
      <p:ext uri="{BB962C8B-B14F-4D97-AF65-F5344CB8AC3E}">
        <p14:creationId xmlns:p14="http://schemas.microsoft.com/office/powerpoint/2010/main" val="349396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4:8-9</a:t>
            </a:r>
          </a:p>
        </p:txBody>
      </p:sp>
      <p:sp>
        <p:nvSpPr>
          <p:cNvPr id="3" name="Content Placeholder 2"/>
          <p:cNvSpPr>
            <a:spLocks noGrp="1"/>
          </p:cNvSpPr>
          <p:nvPr>
            <p:ph idx="1"/>
          </p:nvPr>
        </p:nvSpPr>
        <p:spPr/>
        <p:txBody>
          <a:bodyPr/>
          <a:lstStyle/>
          <a:p>
            <a:r>
              <a:rPr lang="en-US" dirty="0"/>
              <a:t>We should let our minds meditate on things that are friendly towards </a:t>
            </a:r>
            <a:r>
              <a:rPr lang="en-US" b="1" u="sng" dirty="0"/>
              <a:t>God</a:t>
            </a:r>
            <a:r>
              <a:rPr lang="en-US" dirty="0"/>
              <a:t> and the peace He provides.</a:t>
            </a:r>
          </a:p>
          <a:p>
            <a:r>
              <a:rPr lang="en-US" dirty="0"/>
              <a:t>The word translated “Good report” is the word good and the word report that is used in Matt 9:26 to describe how the </a:t>
            </a:r>
            <a:r>
              <a:rPr lang="en-US" b="1" u="sng" dirty="0"/>
              <a:t>news</a:t>
            </a:r>
            <a:r>
              <a:rPr lang="en-US" dirty="0"/>
              <a:t> of Jesus raising this little girl from the dead spread throughout all the land.</a:t>
            </a:r>
          </a:p>
        </p:txBody>
      </p:sp>
    </p:spTree>
    <p:extLst>
      <p:ext uri="{BB962C8B-B14F-4D97-AF65-F5344CB8AC3E}">
        <p14:creationId xmlns:p14="http://schemas.microsoft.com/office/powerpoint/2010/main" val="183161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4:8-9</a:t>
            </a:r>
          </a:p>
        </p:txBody>
      </p:sp>
      <p:sp>
        <p:nvSpPr>
          <p:cNvPr id="3" name="Content Placeholder 2"/>
          <p:cNvSpPr>
            <a:spLocks noGrp="1"/>
          </p:cNvSpPr>
          <p:nvPr>
            <p:ph idx="1"/>
          </p:nvPr>
        </p:nvSpPr>
        <p:spPr/>
        <p:txBody>
          <a:bodyPr/>
          <a:lstStyle/>
          <a:p>
            <a:r>
              <a:rPr lang="en-US" dirty="0"/>
              <a:t>We should think of things that are morally </a:t>
            </a:r>
            <a:r>
              <a:rPr lang="en-US" b="1" u="sng" dirty="0"/>
              <a:t>excellent</a:t>
            </a:r>
            <a:r>
              <a:rPr lang="en-US" dirty="0"/>
              <a:t>.</a:t>
            </a:r>
          </a:p>
          <a:p>
            <a:r>
              <a:rPr lang="en-US" dirty="0"/>
              <a:t>We are to focus our attention on </a:t>
            </a:r>
            <a:r>
              <a:rPr lang="en-US" b="1" u="sng" dirty="0"/>
              <a:t>commendable</a:t>
            </a:r>
            <a:r>
              <a:rPr lang="en-US" dirty="0"/>
              <a:t> things.  </a:t>
            </a:r>
          </a:p>
          <a:p>
            <a:r>
              <a:rPr lang="en-US" dirty="0"/>
              <a:t>Paul again tells the Philippians to do what he taught and </a:t>
            </a:r>
            <a:r>
              <a:rPr lang="en-US" b="1" u="sng" dirty="0"/>
              <a:t>did</a:t>
            </a:r>
            <a:r>
              <a:rPr lang="en-US" dirty="0"/>
              <a:t> in their presence. </a:t>
            </a:r>
          </a:p>
          <a:p>
            <a:r>
              <a:rPr lang="en-US" dirty="0"/>
              <a:t>If they followed his example, the God of </a:t>
            </a:r>
            <a:r>
              <a:rPr lang="en-US" b="1" u="sng" dirty="0"/>
              <a:t>peace</a:t>
            </a:r>
            <a:r>
              <a:rPr lang="en-US" dirty="0"/>
              <a:t> would be with them.</a:t>
            </a:r>
          </a:p>
        </p:txBody>
      </p:sp>
    </p:spTree>
    <p:extLst>
      <p:ext uri="{BB962C8B-B14F-4D97-AF65-F5344CB8AC3E}">
        <p14:creationId xmlns:p14="http://schemas.microsoft.com/office/powerpoint/2010/main" val="127564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43626</TotalTime>
  <Words>382</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PowerPoint Presentation</vt:lpstr>
      <vt:lpstr>Philippians 4:8-9</vt:lpstr>
      <vt:lpstr>Philippians 4:8-9</vt:lpstr>
      <vt:lpstr>Philippians 4:8-9</vt:lpstr>
      <vt:lpstr>Philippians 4:8-9</vt:lpstr>
      <vt:lpstr>Philippians 4:8-9</vt:lpstr>
      <vt:lpstr>Philippians 4:8-9</vt:lpstr>
      <vt:lpstr>Philippians 4:8-9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73</cp:revision>
  <cp:lastPrinted>2017-03-19T12:06:20Z</cp:lastPrinted>
  <dcterms:created xsi:type="dcterms:W3CDTF">2017-01-05T18:31:03Z</dcterms:created>
  <dcterms:modified xsi:type="dcterms:W3CDTF">2017-03-26T12:19:47Z</dcterms:modified>
</cp:coreProperties>
</file>