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1" r:id="rId2"/>
    <p:sldId id="293" r:id="rId3"/>
    <p:sldId id="294" r:id="rId4"/>
    <p:sldId id="295" r:id="rId5"/>
    <p:sldId id="296" r:id="rId6"/>
    <p:sldId id="297" r:id="rId7"/>
    <p:sldId id="298" r:id="rId8"/>
    <p:sldId id="299" r:id="rId9"/>
    <p:sldId id="300" r:id="rId10"/>
    <p:sldId id="301" r:id="rId11"/>
    <p:sldId id="302" r:id="rId12"/>
    <p:sldId id="303"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80" autoAdjust="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BDC8C1D9-88A8-4C28-A936-22398139843C}" type="datetimeFigureOut">
              <a:rPr lang="en-US" smtClean="0"/>
              <a:t>3/19/2017</a:t>
            </a:fld>
            <a:endParaRPr lang="en-US"/>
          </a:p>
        </p:txBody>
      </p:sp>
      <p:sp>
        <p:nvSpPr>
          <p:cNvPr id="4" name="Footer Placeholder 3"/>
          <p:cNvSpPr>
            <a:spLocks noGrp="1"/>
          </p:cNvSpPr>
          <p:nvPr>
            <p:ph type="ftr" sz="quarter" idx="2"/>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3"/>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E20C77DB-3E8A-430B-9903-2AE6DAFB5597}" type="datetimeFigureOut">
              <a:rPr lang="en-US" smtClean="0"/>
              <a:t>3/19/2017</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848600" cy="6463308"/>
          </a:xfrm>
          <a:prstGeom prst="rect">
            <a:avLst/>
          </a:prstGeom>
          <a:noFill/>
        </p:spPr>
        <p:txBody>
          <a:bodyPr wrap="square" rtlCol="0">
            <a:spAutoFit/>
          </a:bodyPr>
          <a:lstStyle/>
          <a:p>
            <a:r>
              <a:rPr lang="en-US" sz="2800" b="1" dirty="0"/>
              <a:t>Rev 21:22-27</a:t>
            </a:r>
            <a:r>
              <a:rPr lang="en-US" sz="2800" dirty="0"/>
              <a:t>  </a:t>
            </a:r>
            <a:r>
              <a:rPr lang="en-US" sz="2800" i="1" dirty="0"/>
              <a:t>But I saw no temple in it, for the Lord God Almighty and the Lamb are its temple. 23 The city had no need of the sun or of the moon to shine in it, for the glory of God illuminated it. The Lamb is its light. 24 And the nations of those who are saved shall walk in its light, and the kings of the earth bring their glory and honor into it.  25 Its gates shall not be shut at all by day (there shall be no night there). 26 And they shall bring the glory and the honor of the nations into it.  27 But there shall by no means enter it anything that defiles, or causes an abomination or a lie, but only those who are written in the Lamb's Book of Life.</a:t>
            </a:r>
            <a:r>
              <a:rPr lang="en-US" sz="2800" dirty="0"/>
              <a:t> NKJV</a:t>
            </a:r>
          </a:p>
          <a:p>
            <a:endParaRPr lang="en-US" sz="2200" dirty="0"/>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a:xfrm>
            <a:off x="457200" y="1600200"/>
            <a:ext cx="8229600" cy="4724400"/>
          </a:xfrm>
        </p:spPr>
        <p:txBody>
          <a:bodyPr/>
          <a:lstStyle/>
          <a:p>
            <a:r>
              <a:rPr lang="en-US" dirty="0"/>
              <a:t>We are to rejoice always and </a:t>
            </a:r>
            <a:r>
              <a:rPr lang="en-US" b="1" u="sng" dirty="0"/>
              <a:t>never</a:t>
            </a:r>
            <a:r>
              <a:rPr lang="en-US" dirty="0"/>
              <a:t> be anxious.</a:t>
            </a:r>
          </a:p>
          <a:p>
            <a:r>
              <a:rPr lang="en-US" dirty="0"/>
              <a:t>Instead of worrying about things, we should pray about </a:t>
            </a:r>
            <a:r>
              <a:rPr lang="en-US" b="1" u="sng" dirty="0"/>
              <a:t>everything</a:t>
            </a:r>
            <a:r>
              <a:rPr lang="en-US" dirty="0"/>
              <a:t>.</a:t>
            </a:r>
          </a:p>
          <a:p>
            <a:r>
              <a:rPr lang="en-US" dirty="0"/>
              <a:t>A supplication is asking God for something based on a </a:t>
            </a:r>
            <a:r>
              <a:rPr lang="en-US" b="1" u="sng" dirty="0"/>
              <a:t>need</a:t>
            </a:r>
            <a:r>
              <a:rPr lang="en-US" dirty="0"/>
              <a:t>.  The need can be yours or someone else’s.</a:t>
            </a:r>
          </a:p>
          <a:p>
            <a:endParaRPr lang="en-US" dirty="0"/>
          </a:p>
        </p:txBody>
      </p:sp>
    </p:spTree>
    <p:extLst>
      <p:ext uri="{BB962C8B-B14F-4D97-AF65-F5344CB8AC3E}">
        <p14:creationId xmlns:p14="http://schemas.microsoft.com/office/powerpoint/2010/main" val="352799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a:xfrm>
            <a:off x="457200" y="1600200"/>
            <a:ext cx="8229600" cy="4724400"/>
          </a:xfrm>
        </p:spPr>
        <p:txBody>
          <a:bodyPr/>
          <a:lstStyle/>
          <a:p>
            <a:r>
              <a:rPr lang="en-US" dirty="0"/>
              <a:t>The people got what they requested because they demanded it </a:t>
            </a:r>
            <a:r>
              <a:rPr lang="en-US" b="1" u="sng" dirty="0"/>
              <a:t>consistently</a:t>
            </a:r>
            <a:r>
              <a:rPr lang="en-US" dirty="0"/>
              <a:t> with loud voices.</a:t>
            </a:r>
          </a:p>
          <a:p>
            <a:r>
              <a:rPr lang="en-US" dirty="0"/>
              <a:t>Do we request things of God with the same </a:t>
            </a:r>
            <a:r>
              <a:rPr lang="en-US" b="1" u="sng" dirty="0"/>
              <a:t>urgency</a:t>
            </a:r>
            <a:r>
              <a:rPr lang="en-US" dirty="0"/>
              <a:t> they requested that Jesus be crucified?</a:t>
            </a:r>
          </a:p>
          <a:p>
            <a:r>
              <a:rPr lang="en-US" dirty="0"/>
              <a:t>All of our prayers need to be made with </a:t>
            </a:r>
            <a:r>
              <a:rPr lang="en-US" b="1" u="sng" dirty="0"/>
              <a:t>thanksgiving</a:t>
            </a:r>
            <a:r>
              <a:rPr lang="en-US" dirty="0"/>
              <a:t>.</a:t>
            </a:r>
          </a:p>
          <a:p>
            <a:endParaRPr lang="en-US" dirty="0"/>
          </a:p>
        </p:txBody>
      </p:sp>
    </p:spTree>
    <p:extLst>
      <p:ext uri="{BB962C8B-B14F-4D97-AF65-F5344CB8AC3E}">
        <p14:creationId xmlns:p14="http://schemas.microsoft.com/office/powerpoint/2010/main" val="209324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a:xfrm>
            <a:off x="457200" y="1600200"/>
            <a:ext cx="8229600" cy="4724400"/>
          </a:xfrm>
        </p:spPr>
        <p:txBody>
          <a:bodyPr/>
          <a:lstStyle/>
          <a:p>
            <a:r>
              <a:rPr lang="en-US" dirty="0"/>
              <a:t>Once we make our requests known to God then the </a:t>
            </a:r>
            <a:r>
              <a:rPr lang="en-US" b="1" u="sng" dirty="0"/>
              <a:t>peace</a:t>
            </a:r>
            <a:r>
              <a:rPr lang="en-US" dirty="0"/>
              <a:t> of God will </a:t>
            </a:r>
            <a:r>
              <a:rPr lang="en-US" b="1" u="sng" dirty="0"/>
              <a:t>guard</a:t>
            </a:r>
            <a:r>
              <a:rPr lang="en-US" dirty="0"/>
              <a:t> our hearts and minds through </a:t>
            </a:r>
            <a:r>
              <a:rPr lang="en-US" b="1" u="sng" dirty="0"/>
              <a:t>Christ</a:t>
            </a:r>
            <a:r>
              <a:rPr lang="en-US" dirty="0"/>
              <a:t> Jesus.</a:t>
            </a:r>
          </a:p>
          <a:p>
            <a:r>
              <a:rPr lang="en-US" dirty="0"/>
              <a:t>Jesus was a great example of asking God for something then having a peace that was beyond </a:t>
            </a:r>
            <a:r>
              <a:rPr lang="en-US" b="1" u="sng" dirty="0"/>
              <a:t>comprehension</a:t>
            </a:r>
            <a:r>
              <a:rPr lang="en-US" dirty="0"/>
              <a:t>.</a:t>
            </a:r>
          </a:p>
          <a:p>
            <a:endParaRPr lang="en-US" dirty="0"/>
          </a:p>
        </p:txBody>
      </p:sp>
    </p:spTree>
    <p:extLst>
      <p:ext uri="{BB962C8B-B14F-4D97-AF65-F5344CB8AC3E}">
        <p14:creationId xmlns:p14="http://schemas.microsoft.com/office/powerpoint/2010/main" val="138234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4:1-7</a:t>
            </a:r>
          </a:p>
        </p:txBody>
      </p:sp>
    </p:spTree>
    <p:extLst>
      <p:ext uri="{BB962C8B-B14F-4D97-AF65-F5344CB8AC3E}">
        <p14:creationId xmlns:p14="http://schemas.microsoft.com/office/powerpoint/2010/main" val="2264601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p:txBody>
          <a:bodyPr/>
          <a:lstStyle/>
          <a:p>
            <a:r>
              <a:rPr lang="en-US" dirty="0"/>
              <a:t>Paul starts by expressing his </a:t>
            </a:r>
            <a:r>
              <a:rPr lang="en-US" b="1" u="sng" dirty="0"/>
              <a:t>unity</a:t>
            </a:r>
            <a:r>
              <a:rPr lang="en-US" dirty="0"/>
              <a:t> with the Philippians.  </a:t>
            </a:r>
          </a:p>
          <a:p>
            <a:r>
              <a:rPr lang="en-US" dirty="0"/>
              <a:t>He calls them his beloved and </a:t>
            </a:r>
            <a:r>
              <a:rPr lang="en-US" b="1" u="sng" dirty="0"/>
              <a:t>longed</a:t>
            </a:r>
            <a:r>
              <a:rPr lang="en-US" dirty="0"/>
              <a:t>-for brethren.  He refers to them as his joy and crown.</a:t>
            </a:r>
          </a:p>
          <a:p>
            <a:r>
              <a:rPr lang="en-US" dirty="0"/>
              <a:t>He uses his relationship with the Philippians as the foundation of his instruction to </a:t>
            </a:r>
            <a:r>
              <a:rPr lang="en-US" b="1" u="sng" dirty="0"/>
              <a:t>stand</a:t>
            </a:r>
            <a:r>
              <a:rPr lang="en-US" dirty="0"/>
              <a:t> fast in the Lord.</a:t>
            </a:r>
          </a:p>
        </p:txBody>
      </p:sp>
    </p:spTree>
    <p:extLst>
      <p:ext uri="{BB962C8B-B14F-4D97-AF65-F5344CB8AC3E}">
        <p14:creationId xmlns:p14="http://schemas.microsoft.com/office/powerpoint/2010/main" val="1838946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p:txBody>
          <a:bodyPr/>
          <a:lstStyle/>
          <a:p>
            <a:r>
              <a:rPr lang="en-US" dirty="0"/>
              <a:t>Paul told the Corinthians to stand fast in the </a:t>
            </a:r>
            <a:r>
              <a:rPr lang="en-US" b="1" u="sng" dirty="0"/>
              <a:t>faith</a:t>
            </a:r>
            <a:r>
              <a:rPr lang="en-US" dirty="0"/>
              <a:t>.</a:t>
            </a:r>
          </a:p>
          <a:p>
            <a:r>
              <a:rPr lang="en-US" dirty="0"/>
              <a:t>Paul told the Ephesians that in order to stand firm they needed to put on the whole </a:t>
            </a:r>
            <a:r>
              <a:rPr lang="en-US" b="1" u="sng" dirty="0"/>
              <a:t>armor</a:t>
            </a:r>
            <a:r>
              <a:rPr lang="en-US" dirty="0"/>
              <a:t> of God.</a:t>
            </a:r>
          </a:p>
          <a:p>
            <a:r>
              <a:rPr lang="en-US" dirty="0"/>
              <a:t>Standing firm in Christ requires </a:t>
            </a:r>
            <a:r>
              <a:rPr lang="en-US" b="1" u="sng" dirty="0"/>
              <a:t>perseverance</a:t>
            </a:r>
            <a:r>
              <a:rPr lang="en-US" dirty="0"/>
              <a:t>.  It is not easy.</a:t>
            </a:r>
          </a:p>
          <a:p>
            <a:endParaRPr lang="en-US" dirty="0"/>
          </a:p>
        </p:txBody>
      </p:sp>
    </p:spTree>
    <p:extLst>
      <p:ext uri="{BB962C8B-B14F-4D97-AF65-F5344CB8AC3E}">
        <p14:creationId xmlns:p14="http://schemas.microsoft.com/office/powerpoint/2010/main" val="326633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a:xfrm>
            <a:off x="457200" y="1600200"/>
            <a:ext cx="8229600" cy="4724400"/>
          </a:xfrm>
        </p:spPr>
        <p:txBody>
          <a:bodyPr/>
          <a:lstStyle/>
          <a:p>
            <a:r>
              <a:rPr lang="en-US" dirty="0"/>
              <a:t>He begs </a:t>
            </a:r>
            <a:r>
              <a:rPr lang="en-US" dirty="0" err="1"/>
              <a:t>Euodia</a:t>
            </a:r>
            <a:r>
              <a:rPr lang="en-US" dirty="0"/>
              <a:t> and </a:t>
            </a:r>
            <a:r>
              <a:rPr lang="en-US" dirty="0" err="1"/>
              <a:t>Synthche</a:t>
            </a:r>
            <a:r>
              <a:rPr lang="en-US" dirty="0"/>
              <a:t> to be of the </a:t>
            </a:r>
            <a:r>
              <a:rPr lang="en-US" b="1" u="sng" dirty="0"/>
              <a:t>same</a:t>
            </a:r>
            <a:r>
              <a:rPr lang="en-US" dirty="0"/>
              <a:t> mind. We don’t know what issues were separating them.</a:t>
            </a:r>
          </a:p>
          <a:p>
            <a:r>
              <a:rPr lang="en-US" dirty="0"/>
              <a:t>He encourages his true companion to </a:t>
            </a:r>
            <a:r>
              <a:rPr lang="en-US" b="1" u="sng" dirty="0"/>
              <a:t>help</a:t>
            </a:r>
            <a:r>
              <a:rPr lang="en-US" dirty="0"/>
              <a:t> these women be of the same mind.</a:t>
            </a:r>
          </a:p>
          <a:p>
            <a:r>
              <a:rPr lang="en-US" dirty="0"/>
              <a:t>These women </a:t>
            </a:r>
            <a:r>
              <a:rPr lang="en-US" b="1" u="sng" dirty="0"/>
              <a:t>labored</a:t>
            </a:r>
            <a:r>
              <a:rPr lang="en-US" dirty="0"/>
              <a:t> with Paul in the gospel.  This is the same word that is in Philippians 1:27 that is translated “striving together.”</a:t>
            </a:r>
          </a:p>
        </p:txBody>
      </p:sp>
    </p:spTree>
    <p:extLst>
      <p:ext uri="{BB962C8B-B14F-4D97-AF65-F5344CB8AC3E}">
        <p14:creationId xmlns:p14="http://schemas.microsoft.com/office/powerpoint/2010/main" val="1015780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a:xfrm>
            <a:off x="457200" y="1600200"/>
            <a:ext cx="8229600" cy="4724400"/>
          </a:xfrm>
        </p:spPr>
        <p:txBody>
          <a:bodyPr/>
          <a:lstStyle/>
          <a:p>
            <a:r>
              <a:rPr lang="en-US" dirty="0"/>
              <a:t>He says these ladies have their name written in the Book of </a:t>
            </a:r>
            <a:r>
              <a:rPr lang="en-US" b="1" u="sng" dirty="0"/>
              <a:t>Life</a:t>
            </a:r>
            <a:r>
              <a:rPr lang="en-US" dirty="0"/>
              <a:t>.</a:t>
            </a:r>
          </a:p>
          <a:p>
            <a:r>
              <a:rPr lang="en-US" dirty="0"/>
              <a:t>Sometimes two people whose names are written in the Book of Life, still need help being of the same mind here on </a:t>
            </a:r>
            <a:r>
              <a:rPr lang="en-US" b="1" u="sng" dirty="0"/>
              <a:t>earth</a:t>
            </a:r>
            <a:r>
              <a:rPr lang="en-US" dirty="0"/>
              <a:t>.</a:t>
            </a:r>
          </a:p>
          <a:p>
            <a:r>
              <a:rPr lang="en-US" b="1" u="sng" dirty="0"/>
              <a:t>Only</a:t>
            </a:r>
            <a:r>
              <a:rPr lang="en-US" dirty="0"/>
              <a:t> those whose names are written in the Book of Life will be with the Lord God Almighty.</a:t>
            </a:r>
          </a:p>
        </p:txBody>
      </p:sp>
    </p:spTree>
    <p:extLst>
      <p:ext uri="{BB962C8B-B14F-4D97-AF65-F5344CB8AC3E}">
        <p14:creationId xmlns:p14="http://schemas.microsoft.com/office/powerpoint/2010/main" val="320797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a:xfrm>
            <a:off x="457200" y="1600200"/>
            <a:ext cx="8229600" cy="4724400"/>
          </a:xfrm>
        </p:spPr>
        <p:txBody>
          <a:bodyPr/>
          <a:lstStyle/>
          <a:p>
            <a:r>
              <a:rPr lang="en-US" dirty="0"/>
              <a:t>One of the main reasons that Christians can rejoice in </a:t>
            </a:r>
            <a:r>
              <a:rPr lang="en-US" b="1" u="sng" dirty="0"/>
              <a:t>all</a:t>
            </a:r>
            <a:r>
              <a:rPr lang="en-US" dirty="0"/>
              <a:t> circumstances is that our names are written in the Book of Life.</a:t>
            </a:r>
          </a:p>
          <a:p>
            <a:r>
              <a:rPr lang="en-US" b="1" dirty="0"/>
              <a:t>Conflict with the world</a:t>
            </a:r>
            <a:r>
              <a:rPr lang="en-US" dirty="0"/>
              <a:t> should not rob us of our joy.  We should </a:t>
            </a:r>
            <a:r>
              <a:rPr lang="en-US" b="1" u="sng" dirty="0"/>
              <a:t>expect</a:t>
            </a:r>
            <a:r>
              <a:rPr lang="en-US" dirty="0"/>
              <a:t> conflict with the world.</a:t>
            </a:r>
          </a:p>
          <a:p>
            <a:r>
              <a:rPr lang="en-US" dirty="0"/>
              <a:t>We can have peace because </a:t>
            </a:r>
            <a:r>
              <a:rPr lang="en-US" b="1" u="sng" dirty="0"/>
              <a:t>victory</a:t>
            </a:r>
            <a:r>
              <a:rPr lang="en-US" dirty="0"/>
              <a:t> belongs to the Lord.  </a:t>
            </a:r>
          </a:p>
          <a:p>
            <a:endParaRPr lang="en-US" dirty="0"/>
          </a:p>
        </p:txBody>
      </p:sp>
    </p:spTree>
    <p:extLst>
      <p:ext uri="{BB962C8B-B14F-4D97-AF65-F5344CB8AC3E}">
        <p14:creationId xmlns:p14="http://schemas.microsoft.com/office/powerpoint/2010/main" val="1248784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a:xfrm>
            <a:off x="457200" y="1600200"/>
            <a:ext cx="8229600" cy="4724400"/>
          </a:xfrm>
        </p:spPr>
        <p:txBody>
          <a:bodyPr/>
          <a:lstStyle/>
          <a:p>
            <a:r>
              <a:rPr lang="en-US" b="1" dirty="0"/>
              <a:t>Financial difficulty</a:t>
            </a:r>
            <a:r>
              <a:rPr lang="en-US" dirty="0"/>
              <a:t> should not rob us of our joy.</a:t>
            </a:r>
          </a:p>
          <a:p>
            <a:r>
              <a:rPr lang="en-US" dirty="0"/>
              <a:t>We should be </a:t>
            </a:r>
            <a:r>
              <a:rPr lang="en-US" b="1" u="sng" dirty="0"/>
              <a:t>content</a:t>
            </a:r>
            <a:r>
              <a:rPr lang="en-US" dirty="0"/>
              <a:t> in whatever financial situation we find ourselves.</a:t>
            </a:r>
          </a:p>
          <a:p>
            <a:r>
              <a:rPr lang="en-US" b="1" dirty="0"/>
              <a:t>Relationship issues</a:t>
            </a:r>
            <a:r>
              <a:rPr lang="en-US" dirty="0"/>
              <a:t> should not rob us of our joy.</a:t>
            </a:r>
          </a:p>
          <a:p>
            <a:r>
              <a:rPr lang="en-US" dirty="0"/>
              <a:t> We should let our </a:t>
            </a:r>
            <a:r>
              <a:rPr lang="en-US" b="1" u="sng" dirty="0"/>
              <a:t>gentleness</a:t>
            </a:r>
            <a:r>
              <a:rPr lang="en-US" dirty="0"/>
              <a:t> be seen by others.</a:t>
            </a:r>
          </a:p>
          <a:p>
            <a:endParaRPr lang="en-US" dirty="0"/>
          </a:p>
        </p:txBody>
      </p:sp>
    </p:spTree>
    <p:extLst>
      <p:ext uri="{BB962C8B-B14F-4D97-AF65-F5344CB8AC3E}">
        <p14:creationId xmlns:p14="http://schemas.microsoft.com/office/powerpoint/2010/main" val="184046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4:1-7</a:t>
            </a:r>
          </a:p>
        </p:txBody>
      </p:sp>
      <p:sp>
        <p:nvSpPr>
          <p:cNvPr id="3" name="Content Placeholder 2"/>
          <p:cNvSpPr>
            <a:spLocks noGrp="1"/>
          </p:cNvSpPr>
          <p:nvPr>
            <p:ph idx="1"/>
          </p:nvPr>
        </p:nvSpPr>
        <p:spPr>
          <a:xfrm>
            <a:off x="457200" y="1600200"/>
            <a:ext cx="8229600" cy="4724400"/>
          </a:xfrm>
        </p:spPr>
        <p:txBody>
          <a:bodyPr/>
          <a:lstStyle/>
          <a:p>
            <a:r>
              <a:rPr lang="en-US" dirty="0"/>
              <a:t>Another reason we should always have joy is because we know that the Lord is at </a:t>
            </a:r>
            <a:r>
              <a:rPr lang="en-US" b="1" u="sng" dirty="0"/>
              <a:t>hand</a:t>
            </a:r>
            <a:r>
              <a:rPr lang="en-US" dirty="0"/>
              <a:t>.</a:t>
            </a:r>
          </a:p>
          <a:p>
            <a:r>
              <a:rPr lang="en-US" dirty="0"/>
              <a:t>The psalmist proclaimed that the Lord is near to all who </a:t>
            </a:r>
            <a:r>
              <a:rPr lang="en-US" b="1" u="sng" dirty="0"/>
              <a:t>call</a:t>
            </a:r>
            <a:r>
              <a:rPr lang="en-US" dirty="0"/>
              <a:t> upon Him.</a:t>
            </a:r>
          </a:p>
          <a:p>
            <a:r>
              <a:rPr lang="en-US" dirty="0"/>
              <a:t>Few things are as </a:t>
            </a:r>
            <a:r>
              <a:rPr lang="en-US" b="1" u="sng" dirty="0"/>
              <a:t>comforting</a:t>
            </a:r>
            <a:r>
              <a:rPr lang="en-US" dirty="0"/>
              <a:t> for a Christian as to know that Christ is near them.</a:t>
            </a:r>
          </a:p>
          <a:p>
            <a:endParaRPr lang="en-US" dirty="0"/>
          </a:p>
        </p:txBody>
      </p:sp>
    </p:spTree>
    <p:extLst>
      <p:ext uri="{BB962C8B-B14F-4D97-AF65-F5344CB8AC3E}">
        <p14:creationId xmlns:p14="http://schemas.microsoft.com/office/powerpoint/2010/main" val="2921580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43154</TotalTime>
  <Words>653</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Philippians 4:1-7</vt:lpstr>
      <vt:lpstr>Philippians 4:1-7</vt:lpstr>
      <vt:lpstr>Philippians 4:1-7</vt:lpstr>
      <vt:lpstr>Philippians 4:1-7</vt:lpstr>
      <vt:lpstr>Philippians 4:1-7</vt:lpstr>
      <vt:lpstr>Philippians 4:1-7</vt:lpstr>
      <vt:lpstr>Philippians 4:1-7</vt:lpstr>
      <vt:lpstr>Philippians 4:1-7</vt:lpstr>
      <vt:lpstr>Philippians 4:1-7</vt:lpstr>
      <vt:lpstr>Philippians 4:1-7</vt:lpstr>
      <vt:lpstr>Philippians 4:1-7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72</cp:revision>
  <cp:lastPrinted>2017-03-12T12:15:11Z</cp:lastPrinted>
  <dcterms:created xsi:type="dcterms:W3CDTF">2017-01-05T18:31:03Z</dcterms:created>
  <dcterms:modified xsi:type="dcterms:W3CDTF">2017-03-19T11:56:40Z</dcterms:modified>
</cp:coreProperties>
</file>