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8C1D9-88A8-4C28-A936-22398139843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019-9C15-48B6-AC96-BDD20E4B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77DB-3E8A-430B-9903-2AE6DAFB5597}" type="datetimeFigureOut">
              <a:rPr lang="en-US" smtClean="0"/>
              <a:t>2/12/2017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2E1F-827C-4CB3-92DE-598C772B0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80C2-5EE4-440A-8D3E-73DFCD7F4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A6C-CE42-40CD-9BFE-71C3469DF3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4E5F-B99C-45A9-811E-25781F8FCD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BA6-2B1B-4094-AD48-0EC9F219E0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2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310-2B06-42A8-84A0-B9626D0A9E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037-EA0A-4557-BFE9-CB1A8D2B09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8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ECC2-D95B-4E97-857A-B40DF318F3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1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288-CE0F-47D7-8F0E-3E8B5F7F08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6B69-E613-4A5A-8CEA-A6D5CCCFA8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37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9B51-6A8A-4B28-B382-A7C17A79AF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045F-77BA-4753-84A5-FFD6FA4B9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4E99-7071-469A-B828-ABA4A7927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Phil 3:1-6</a:t>
            </a:r>
            <a:r>
              <a:rPr lang="en-US" sz="2400" dirty="0"/>
              <a:t>  </a:t>
            </a:r>
            <a:r>
              <a:rPr lang="en-US" sz="2400" i="1" dirty="0"/>
              <a:t>Finally, my brethren, rejoice in the Lord. For me to write the same things to you is not tedious, but for you it is safe. 2 Beware of dogs, beware of evil workers, beware of the mutilation! 3 For we are the circumcision, who worship God in the Spirit, rejoice in Christ Jesus, and have no confidence in the flesh, 4 though I also might have confidence in the flesh. If anyone else thinks he may have confidence in the flesh, I more so: 5 circumcised the eighth day, of the stock of Israel, of the tribe of Benjamin, a Hebrew of the Hebrews; concerning the law, a Pharisee; 6 concerning zeal, persecuting the church; concerning the righteousness which is in the law, blameless.</a:t>
            </a:r>
            <a:r>
              <a:rPr lang="en-US" sz="2400" dirty="0"/>
              <a:t> NKJV</a:t>
            </a:r>
          </a:p>
        </p:txBody>
      </p:sp>
    </p:spTree>
    <p:extLst>
      <p:ext uri="{BB962C8B-B14F-4D97-AF65-F5344CB8AC3E}">
        <p14:creationId xmlns:p14="http://schemas.microsoft.com/office/powerpoint/2010/main" val="10009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God writes a résumé, it includes </a:t>
            </a:r>
            <a:r>
              <a:rPr lang="en-US" sz="2800" b="1" u="sng" dirty="0"/>
              <a:t>service</a:t>
            </a:r>
            <a:r>
              <a:rPr lang="en-US" sz="2800" dirty="0"/>
              <a:t> that is done for the right reason.</a:t>
            </a:r>
          </a:p>
          <a:p>
            <a:r>
              <a:rPr lang="en-US" sz="2800" dirty="0"/>
              <a:t>When God writes a résumé, it includes obedient </a:t>
            </a:r>
            <a:r>
              <a:rPr lang="en-US" sz="2800" b="1" u="sng" dirty="0"/>
              <a:t>faith</a:t>
            </a:r>
            <a:r>
              <a:rPr lang="en-US" sz="2800" dirty="0"/>
              <a:t>.</a:t>
            </a:r>
          </a:p>
          <a:p>
            <a:r>
              <a:rPr lang="en-US" sz="2800" dirty="0"/>
              <a:t>We must serve God out of a recognition of our own inability to save ourselves, and we must </a:t>
            </a:r>
            <a:r>
              <a:rPr lang="en-US" sz="2800" b="1" u="sng" dirty="0"/>
              <a:t>fully</a:t>
            </a:r>
            <a:r>
              <a:rPr lang="en-US" sz="2800" dirty="0"/>
              <a:t> trust Him and accept His grace on His terms. </a:t>
            </a:r>
          </a:p>
          <a:p>
            <a:r>
              <a:rPr lang="en-US" sz="2800" dirty="0"/>
              <a:t>We must be willing to shred our fleshly résumés and rely totally on </a:t>
            </a:r>
            <a:r>
              <a:rPr lang="en-US" sz="2800" b="1" u="sng" dirty="0"/>
              <a:t>Christ</a:t>
            </a:r>
            <a:r>
              <a:rPr lang="en-US" sz="2800" dirty="0"/>
              <a:t> for our salvation!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 anchor="ctr"/>
          <a:lstStyle/>
          <a:p>
            <a:r>
              <a:rPr lang="en-US" altLang="en-US" sz="7200" dirty="0"/>
              <a:t>Philippians 3:1-6</a:t>
            </a:r>
          </a:p>
        </p:txBody>
      </p:sp>
    </p:spTree>
    <p:extLst>
      <p:ext uri="{BB962C8B-B14F-4D97-AF65-F5344CB8AC3E}">
        <p14:creationId xmlns:p14="http://schemas.microsoft.com/office/powerpoint/2010/main" val="22646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tells the Philippians to rejoice in the </a:t>
            </a:r>
            <a:r>
              <a:rPr lang="en-US" b="1" u="sng" dirty="0"/>
              <a:t>Lord</a:t>
            </a:r>
            <a:r>
              <a:rPr lang="en-US" dirty="0"/>
              <a:t>. (Phil 4:4)</a:t>
            </a:r>
          </a:p>
          <a:p>
            <a:r>
              <a:rPr lang="en-US" dirty="0"/>
              <a:t>Paul is glad to </a:t>
            </a:r>
            <a:r>
              <a:rPr lang="en-US" b="1" u="sng" dirty="0"/>
              <a:t>repeat</a:t>
            </a:r>
            <a:r>
              <a:rPr lang="en-US" dirty="0"/>
              <a:t> himself for their benefit.</a:t>
            </a:r>
          </a:p>
          <a:p>
            <a:r>
              <a:rPr lang="en-US" dirty="0"/>
              <a:t>His goal is to make them </a:t>
            </a:r>
            <a:r>
              <a:rPr lang="en-US" b="1" u="sng" dirty="0"/>
              <a:t>safe</a:t>
            </a:r>
            <a:r>
              <a:rPr lang="en-US" dirty="0"/>
              <a:t>.  There is safety in warnings.</a:t>
            </a:r>
          </a:p>
        </p:txBody>
      </p:sp>
    </p:spTree>
    <p:extLst>
      <p:ext uri="{BB962C8B-B14F-4D97-AF65-F5344CB8AC3E}">
        <p14:creationId xmlns:p14="http://schemas.microsoft.com/office/powerpoint/2010/main" val="18389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tells the Philippians to rejoice in the </a:t>
            </a:r>
            <a:r>
              <a:rPr lang="en-US" b="1" u="sng" dirty="0"/>
              <a:t>Lord</a:t>
            </a:r>
            <a:r>
              <a:rPr lang="en-US" dirty="0"/>
              <a:t>. (Phil 4:4)</a:t>
            </a:r>
          </a:p>
          <a:p>
            <a:r>
              <a:rPr lang="en-US" dirty="0"/>
              <a:t>Paul is glad to </a:t>
            </a:r>
            <a:r>
              <a:rPr lang="en-US" b="1" u="sng" dirty="0"/>
              <a:t>repeat</a:t>
            </a:r>
            <a:r>
              <a:rPr lang="en-US" dirty="0"/>
              <a:t> himself for their benefit.</a:t>
            </a:r>
          </a:p>
          <a:p>
            <a:r>
              <a:rPr lang="en-US" dirty="0"/>
              <a:t>His goal is to make them </a:t>
            </a:r>
            <a:r>
              <a:rPr lang="en-US" b="1" u="sng" dirty="0"/>
              <a:t>safe</a:t>
            </a:r>
            <a:r>
              <a:rPr lang="en-US" dirty="0"/>
              <a:t>.  There is safety in warnings.</a:t>
            </a:r>
          </a:p>
        </p:txBody>
      </p:sp>
    </p:spTree>
    <p:extLst>
      <p:ext uri="{BB962C8B-B14F-4D97-AF65-F5344CB8AC3E}">
        <p14:creationId xmlns:p14="http://schemas.microsoft.com/office/powerpoint/2010/main" val="216848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Beware of </a:t>
            </a:r>
            <a:r>
              <a:rPr lang="en-US" b="1" u="sng" dirty="0"/>
              <a:t>dogs. </a:t>
            </a:r>
          </a:p>
          <a:p>
            <a:r>
              <a:rPr lang="en-US" dirty="0"/>
              <a:t>Beware of evil workers.</a:t>
            </a:r>
          </a:p>
          <a:p>
            <a:r>
              <a:rPr lang="en-US" dirty="0"/>
              <a:t>Beware of </a:t>
            </a:r>
            <a:r>
              <a:rPr lang="en-US" b="1" u="sng" dirty="0"/>
              <a:t>mutilation</a:t>
            </a:r>
            <a:r>
              <a:rPr lang="en-US" dirty="0"/>
              <a:t>.</a:t>
            </a:r>
          </a:p>
          <a:p>
            <a:r>
              <a:rPr lang="en-US" dirty="0"/>
              <a:t>We worship God in the </a:t>
            </a:r>
            <a:r>
              <a:rPr lang="en-US" b="1" u="sng" dirty="0"/>
              <a:t>Spirit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We </a:t>
            </a:r>
            <a:r>
              <a:rPr lang="en-US" b="1" u="sng" dirty="0"/>
              <a:t>rejoice</a:t>
            </a:r>
            <a:r>
              <a:rPr lang="en-US" dirty="0"/>
              <a:t> in Christ.</a:t>
            </a:r>
          </a:p>
          <a:p>
            <a:pPr lvl="0"/>
            <a:r>
              <a:rPr lang="en-US" dirty="0"/>
              <a:t>We have </a:t>
            </a:r>
            <a:r>
              <a:rPr lang="en-US" b="1" u="sng" dirty="0"/>
              <a:t>no</a:t>
            </a:r>
            <a:r>
              <a:rPr lang="en-US" dirty="0"/>
              <a:t> confidence in the flesh.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6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Paul’s Jewish credentials were </a:t>
            </a:r>
            <a:r>
              <a:rPr lang="en-US" b="1" u="sng" dirty="0"/>
              <a:t>impeccable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Paul was of the stock of </a:t>
            </a:r>
            <a:r>
              <a:rPr lang="en-US" b="1" u="sng" dirty="0"/>
              <a:t>Israel</a:t>
            </a:r>
            <a:r>
              <a:rPr lang="en-US" dirty="0"/>
              <a:t>. </a:t>
            </a:r>
          </a:p>
          <a:p>
            <a:r>
              <a:rPr lang="en-US" dirty="0"/>
              <a:t>He was from the tribe of </a:t>
            </a:r>
            <a:r>
              <a:rPr lang="en-US" b="1" u="sng" dirty="0"/>
              <a:t>Benjamin</a:t>
            </a:r>
            <a:r>
              <a:rPr lang="en-US" dirty="0"/>
              <a:t>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u="sng" dirty="0"/>
              <a:t>Jerusalem</a:t>
            </a:r>
            <a:r>
              <a:rPr lang="en-US" dirty="0"/>
              <a:t> was either in the territory belonging to Benjamin or both Judah and Benjamin.</a:t>
            </a:r>
          </a:p>
          <a:p>
            <a:pPr lvl="1"/>
            <a:r>
              <a:rPr lang="en-US" dirty="0"/>
              <a:t>Benjamin remained with Judah when the nation split.  They never revolted against God’s king.  They remained with </a:t>
            </a:r>
            <a:r>
              <a:rPr lang="en-US" b="1" u="sng" dirty="0"/>
              <a:t>David</a:t>
            </a:r>
            <a:r>
              <a:rPr lang="en-US" dirty="0"/>
              <a:t>.  There would be a temptation to boast in living in the shadow of the temple. 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was </a:t>
            </a:r>
            <a:r>
              <a:rPr lang="en-US" b="1" u="sng" dirty="0"/>
              <a:t>circumcised</a:t>
            </a:r>
            <a:r>
              <a:rPr lang="en-US" dirty="0"/>
              <a:t> on the eight day.</a:t>
            </a:r>
          </a:p>
          <a:p>
            <a:pPr lvl="0"/>
            <a:r>
              <a:rPr lang="en-US" dirty="0"/>
              <a:t>He was a Pharisee.</a:t>
            </a:r>
          </a:p>
          <a:p>
            <a:pPr lvl="0"/>
            <a:r>
              <a:rPr lang="en-US" dirty="0"/>
              <a:t>He was </a:t>
            </a:r>
            <a:r>
              <a:rPr lang="en-US" b="1" u="sng" dirty="0"/>
              <a:t>zealous</a:t>
            </a:r>
            <a:r>
              <a:rPr lang="en-US" dirty="0"/>
              <a:t> in persecuting the church.</a:t>
            </a:r>
          </a:p>
          <a:p>
            <a:pPr lvl="0"/>
            <a:r>
              <a:rPr lang="en-US" dirty="0"/>
              <a:t>He was </a:t>
            </a:r>
            <a:r>
              <a:rPr lang="en-US" b="1" u="sng" dirty="0"/>
              <a:t>blameless</a:t>
            </a:r>
            <a:r>
              <a:rPr lang="en-US" dirty="0"/>
              <a:t> and righteous.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Pharisee included on his résumé a list of things he didn’t do and a list of things that he thought he did well.</a:t>
            </a:r>
          </a:p>
          <a:p>
            <a:r>
              <a:rPr lang="en-US" dirty="0"/>
              <a:t>He was relying on </a:t>
            </a:r>
            <a:r>
              <a:rPr lang="en-US" b="1" u="sng" dirty="0"/>
              <a:t>his</a:t>
            </a:r>
            <a:r>
              <a:rPr lang="en-US" dirty="0"/>
              <a:t> good to be right with God.  It wasn’t enough .</a:t>
            </a:r>
          </a:p>
          <a:p>
            <a:r>
              <a:rPr lang="en-US" dirty="0"/>
              <a:t>At the end of time some will count on their own good works to claim their </a:t>
            </a:r>
            <a:r>
              <a:rPr lang="en-US" b="1" u="sng" dirty="0"/>
              <a:t>reward</a:t>
            </a:r>
            <a:r>
              <a:rPr lang="en-US" dirty="0"/>
              <a:t>.  It won’t work.</a:t>
            </a:r>
          </a:p>
        </p:txBody>
      </p:sp>
    </p:spTree>
    <p:extLst>
      <p:ext uri="{BB962C8B-B14F-4D97-AF65-F5344CB8AC3E}">
        <p14:creationId xmlns:p14="http://schemas.microsoft.com/office/powerpoint/2010/main" val="27113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36785</TotalTime>
  <Words>519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PowerPoint Presentation</vt:lpstr>
      <vt:lpstr>Philippians 3:1-6</vt:lpstr>
      <vt:lpstr>Philippians 3:1-6</vt:lpstr>
      <vt:lpstr>Philippians 3:1-6</vt:lpstr>
      <vt:lpstr>Philippians 3:1-6</vt:lpstr>
      <vt:lpstr>Philippians 3:1-6</vt:lpstr>
      <vt:lpstr>Philippians 3:1-6</vt:lpstr>
      <vt:lpstr>Philippians 3:1-6</vt:lpstr>
      <vt:lpstr>Philippians 3:1-6</vt:lpstr>
      <vt:lpstr>Philippians 3:1-6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62</cp:revision>
  <cp:lastPrinted>2017-02-26T12:35:49Z</cp:lastPrinted>
  <dcterms:created xsi:type="dcterms:W3CDTF">2017-01-05T18:31:03Z</dcterms:created>
  <dcterms:modified xsi:type="dcterms:W3CDTF">2017-02-26T12:36:03Z</dcterms:modified>
</cp:coreProperties>
</file>