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2"/>
    <p:sldId id="293" r:id="rId3"/>
    <p:sldId id="294" r:id="rId4"/>
    <p:sldId id="295" r:id="rId5"/>
    <p:sldId id="301" r:id="rId6"/>
    <p:sldId id="296" r:id="rId7"/>
    <p:sldId id="297" r:id="rId8"/>
    <p:sldId id="298" r:id="rId9"/>
    <p:sldId id="299" r:id="rId10"/>
    <p:sldId id="302" r:id="rId11"/>
    <p:sldId id="300" r:id="rId12"/>
    <p:sldId id="303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8C1D9-88A8-4C28-A936-22398139843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019-9C15-48B6-AC96-BDD20E4BF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77DB-3E8A-430B-9903-2AE6DAFB5597}" type="datetimeFigureOut">
              <a:rPr lang="en-US" smtClean="0"/>
              <a:t>2/12/2017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2E1F-827C-4CB3-92DE-598C772B0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2E1F-827C-4CB3-92DE-598C772B0D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4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80C2-5EE4-440A-8D3E-73DFCD7F4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7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1A6C-CE42-40CD-9BFE-71C3469DF3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9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4E5F-B99C-45A9-811E-25781F8FCD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6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1BA6-2B1B-4094-AD48-0EC9F219E0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2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6310-2B06-42A8-84A0-B9626D0A9E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5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6037-EA0A-4557-BFE9-CB1A8D2B09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48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ECC2-D95B-4E97-857A-B40DF318F3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51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A7288-CE0F-47D7-8F0E-3E8B5F7F08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3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6B69-E613-4A5A-8CEA-A6D5CCCFA8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37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9B51-6A8A-4B28-B382-A7C17A79AF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045F-77BA-4753-84A5-FFD6FA4B9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5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4E99-7071-469A-B828-ABA4A7927C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848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Phil 2:14-18  </a:t>
            </a:r>
            <a:r>
              <a:rPr lang="en-US" sz="2800" i="1" dirty="0"/>
              <a:t>Do all things without complaining and disputing,  15 that you may become blameless and harmless, children of God without fault in the midst of a crooked and perverse generation, among whom you shine as lights in the world, 16 holding fast the word of life, so that I may rejoice in the day of Christ that I have not run in vain or labored in vain. 17 Yes, and if I am being poured out as a drink offering on the sacrifice and service of your faith, I am glad and rejoice with you all. 18 For the same reason you also be glad and rejoice with me. </a:t>
            </a:r>
          </a:p>
          <a:p>
            <a:r>
              <a:rPr lang="en-US" sz="2800" b="1" dirty="0"/>
              <a:t>NKJV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Disputing – “in Greek writings from Plato down, the thinking of a man deliberating with himself; hence,</a:t>
            </a:r>
          </a:p>
          <a:p>
            <a:r>
              <a:rPr lang="en-US" sz="2000" dirty="0"/>
              <a:t> 1. a thought, inward reasoning: Luke 2:35; 5:22; 6:8; 9:46; Rom 14:1 (yet some bring this under 2); the reasoning of those who think themselves to be wise, Rom 1:21; 1 Cor 3:20; an opinion: judges with evil thoughts, </a:t>
            </a:r>
            <a:r>
              <a:rPr lang="en-US" sz="2000" dirty="0" err="1"/>
              <a:t>i</a:t>
            </a:r>
            <a:r>
              <a:rPr lang="en-US" sz="2000" dirty="0"/>
              <a:t>. e. who follow perverse opinions, reprehensible principles, James 2:4 (cf. Winer's Grammar, 187 (176)); purpose, design: Matt 15:19; Mark 7:21.</a:t>
            </a:r>
          </a:p>
          <a:p>
            <a:r>
              <a:rPr lang="en-US" sz="2000" dirty="0"/>
              <a:t>2. a deliberating, questioning, about what is true: Luke 24:38; when in reference to what ought to be done, </a:t>
            </a:r>
            <a:r>
              <a:rPr lang="en-US" sz="2000" b="1" dirty="0"/>
              <a:t>hesitation, doubting</a:t>
            </a:r>
            <a:r>
              <a:rPr lang="en-US" sz="2000" dirty="0"/>
              <a:t>… Phil 2:14  is the moral, the intellectual rebellion against God, 1 Tim 2:8. (Thayer's - PC Study Bible)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9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We should not murmur against the </a:t>
            </a:r>
            <a:r>
              <a:rPr lang="en-US" sz="3000" b="1" u="sng" dirty="0"/>
              <a:t>will</a:t>
            </a:r>
            <a:r>
              <a:rPr lang="en-US" sz="3000" dirty="0"/>
              <a:t> of God.</a:t>
            </a:r>
          </a:p>
          <a:p>
            <a:r>
              <a:rPr lang="en-US" sz="3000" dirty="0"/>
              <a:t>We should not </a:t>
            </a:r>
            <a:r>
              <a:rPr lang="en-US" sz="3000" b="1" u="sng" dirty="0"/>
              <a:t>hesitate</a:t>
            </a:r>
            <a:r>
              <a:rPr lang="en-US" sz="3000" dirty="0"/>
              <a:t> in doing God’s will once we know what it is.</a:t>
            </a:r>
          </a:p>
          <a:p>
            <a:r>
              <a:rPr lang="en-US" sz="3000" dirty="0"/>
              <a:t>The Israelites were not doing the will of God.  They were </a:t>
            </a:r>
            <a:r>
              <a:rPr lang="en-US" sz="3000" b="1" u="sng" dirty="0"/>
              <a:t>faltering</a:t>
            </a:r>
            <a:r>
              <a:rPr lang="en-US" sz="3000" dirty="0"/>
              <a:t> between two opinions.</a:t>
            </a:r>
          </a:p>
          <a:p>
            <a:r>
              <a:rPr lang="en-US" sz="3000" dirty="0"/>
              <a:t>Jonah murmured against the will of God and he </a:t>
            </a:r>
            <a:r>
              <a:rPr lang="en-US" sz="3000" b="1" u="sng" dirty="0"/>
              <a:t>hesitated</a:t>
            </a:r>
            <a:r>
              <a:rPr lang="en-US" sz="3000" dirty="0"/>
              <a:t> doing it.</a:t>
            </a:r>
          </a:p>
        </p:txBody>
      </p:sp>
    </p:spTree>
    <p:extLst>
      <p:ext uri="{BB962C8B-B14F-4D97-AF65-F5344CB8AC3E}">
        <p14:creationId xmlns:p14="http://schemas.microsoft.com/office/powerpoint/2010/main" val="248251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should accept the will of God without murmuring against Him.</a:t>
            </a:r>
          </a:p>
          <a:p>
            <a:pPr lvl="0"/>
            <a:r>
              <a:rPr lang="en-US" dirty="0"/>
              <a:t>We should do God’s will without hesitation.</a:t>
            </a:r>
          </a:p>
          <a:p>
            <a:pPr lvl="0"/>
            <a:r>
              <a:rPr lang="en-US"/>
              <a:t>We should not dispute murmur and fight with each other either.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371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 anchor="ctr"/>
          <a:lstStyle/>
          <a:p>
            <a:r>
              <a:rPr lang="en-US" altLang="en-US" sz="7200" dirty="0"/>
              <a:t>Philippians 2:14-16</a:t>
            </a:r>
            <a:br>
              <a:rPr lang="en-US" altLang="en-US" sz="7200" dirty="0"/>
            </a:br>
            <a:r>
              <a:rPr lang="en-US" altLang="en-US" sz="7200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22646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have the right attitude we must get rid of our </a:t>
            </a:r>
            <a:r>
              <a:rPr lang="en-US" b="1" u="sng" dirty="0"/>
              <a:t>wrong</a:t>
            </a:r>
            <a:r>
              <a:rPr lang="en-US" dirty="0"/>
              <a:t> attitude.  </a:t>
            </a:r>
          </a:p>
          <a:p>
            <a:r>
              <a:rPr lang="en-US" dirty="0"/>
              <a:t>Before we can have the mind of Christ we must </a:t>
            </a:r>
            <a:r>
              <a:rPr lang="en-US" b="1" u="sng" dirty="0"/>
              <a:t>rid</a:t>
            </a:r>
            <a:r>
              <a:rPr lang="en-US" dirty="0"/>
              <a:t> ourselves of selfish ambition and conceit.</a:t>
            </a:r>
          </a:p>
          <a:p>
            <a:r>
              <a:rPr lang="en-US" dirty="0"/>
              <a:t>Before we can be blameless and harmless children of God and allow our lights to shine, we must </a:t>
            </a:r>
            <a:r>
              <a:rPr lang="en-US" b="1" u="sng" dirty="0"/>
              <a:t>stop</a:t>
            </a:r>
            <a:r>
              <a:rPr lang="en-US" dirty="0"/>
              <a:t> complaining and disputing.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Complaining and disputing are </a:t>
            </a:r>
            <a:r>
              <a:rPr lang="en-US" b="1" u="sng" dirty="0"/>
              <a:t>not</a:t>
            </a:r>
            <a:r>
              <a:rPr lang="en-US" dirty="0"/>
              <a:t> congruent with being like-minded, of one accord or having one mind.</a:t>
            </a:r>
          </a:p>
          <a:p>
            <a:r>
              <a:rPr lang="en-US" dirty="0"/>
              <a:t>Complaining and disputing are neither consistent with considering others better than ourselves nor looking out for the interests of others.</a:t>
            </a:r>
          </a:p>
        </p:txBody>
      </p:sp>
    </p:spTree>
    <p:extLst>
      <p:ext uri="{BB962C8B-B14F-4D97-AF65-F5344CB8AC3E}">
        <p14:creationId xmlns:p14="http://schemas.microsoft.com/office/powerpoint/2010/main" val="386955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Complaining – Murmuring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Complaining</a:t>
            </a:r>
            <a:r>
              <a:rPr lang="en-US" sz="2800" dirty="0"/>
              <a:t> - …to murmur, mutter, grumble, say anything in a low tone. (Thayer's PC Study Bible) </a:t>
            </a:r>
          </a:p>
          <a:p>
            <a:endParaRPr lang="en-US" sz="2800" b="1" dirty="0"/>
          </a:p>
          <a:p>
            <a:r>
              <a:rPr lang="en-US" sz="2800" b="1" dirty="0"/>
              <a:t>Complaining</a:t>
            </a:r>
            <a:r>
              <a:rPr lang="en-US" sz="2800" dirty="0"/>
              <a:t> - a murmur, murmuring, muttering; applied to a. secret debate: </a:t>
            </a:r>
            <a:r>
              <a:rPr lang="en-US" sz="2800" b="1" dirty="0"/>
              <a:t>John 7:12</a:t>
            </a:r>
            <a:r>
              <a:rPr lang="en-US" sz="2800" dirty="0"/>
              <a:t>. b. secret displeasure, not openly avowed: </a:t>
            </a:r>
            <a:r>
              <a:rPr lang="en-US" sz="2800" b="1" dirty="0"/>
              <a:t>Acts 6:1</a:t>
            </a:r>
            <a:r>
              <a:rPr lang="en-US" sz="2800" dirty="0"/>
              <a:t> … without querulous discontent, without murmurings, </a:t>
            </a:r>
            <a:r>
              <a:rPr lang="en-US" sz="2800" dirty="0" err="1"/>
              <a:t>i</a:t>
            </a:r>
            <a:r>
              <a:rPr lang="en-US" sz="2800" dirty="0"/>
              <a:t>. e. with a cheerful and willing mind, Phil 2:14; 1 Peter 4:9 (Thayer's -  PC Study Bible)</a:t>
            </a:r>
          </a:p>
        </p:txBody>
      </p:sp>
    </p:spTree>
    <p:extLst>
      <p:ext uri="{BB962C8B-B14F-4D97-AF65-F5344CB8AC3E}">
        <p14:creationId xmlns:p14="http://schemas.microsoft.com/office/powerpoint/2010/main" val="387831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Jews were having a </a:t>
            </a:r>
            <a:r>
              <a:rPr lang="en-US" b="1" u="sng" dirty="0"/>
              <a:t>secret</a:t>
            </a:r>
            <a:r>
              <a:rPr lang="en-US" dirty="0"/>
              <a:t> debate about Jesus.  They were not having an open debate because they were afraid of the Jews.</a:t>
            </a:r>
          </a:p>
          <a:p>
            <a:r>
              <a:rPr lang="en-US" dirty="0"/>
              <a:t>The solution to murmuring is an </a:t>
            </a:r>
            <a:r>
              <a:rPr lang="en-US" b="1" u="sng" dirty="0"/>
              <a:t>open</a:t>
            </a:r>
            <a:r>
              <a:rPr lang="en-US" dirty="0"/>
              <a:t> discussion pointed in the direction of a </a:t>
            </a:r>
            <a:r>
              <a:rPr lang="en-US" b="1" u="sng" dirty="0"/>
              <a:t>Godly</a:t>
            </a:r>
            <a:r>
              <a:rPr lang="en-US" dirty="0"/>
              <a:t> resolution.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there are </a:t>
            </a:r>
            <a:r>
              <a:rPr lang="en-US" b="1" u="sng" dirty="0"/>
              <a:t>real</a:t>
            </a:r>
            <a:r>
              <a:rPr lang="en-US" dirty="0"/>
              <a:t> issues than need a Biblical answer.</a:t>
            </a:r>
          </a:p>
          <a:p>
            <a:r>
              <a:rPr lang="en-US" dirty="0"/>
              <a:t>The apostles did not tell the Hellenists to </a:t>
            </a:r>
            <a:r>
              <a:rPr lang="en-US" b="1" u="sng" dirty="0"/>
              <a:t>quit</a:t>
            </a:r>
            <a:r>
              <a:rPr lang="en-US" dirty="0"/>
              <a:t> complaining and stop causing trouble.</a:t>
            </a:r>
          </a:p>
          <a:p>
            <a:r>
              <a:rPr lang="en-US" dirty="0"/>
              <a:t>Peter says that love and grumbling cannot </a:t>
            </a:r>
            <a:r>
              <a:rPr lang="en-US" b="1" u="sng" dirty="0"/>
              <a:t>coexist</a:t>
            </a:r>
            <a:r>
              <a:rPr lang="en-US" dirty="0"/>
              <a:t>.</a:t>
            </a:r>
          </a:p>
          <a:p>
            <a:r>
              <a:rPr lang="en-US" dirty="0"/>
              <a:t>We are to love one another, be hospitable to one another and </a:t>
            </a:r>
            <a:r>
              <a:rPr lang="en-US" b="1" u="sng" dirty="0"/>
              <a:t>minister</a:t>
            </a:r>
            <a:r>
              <a:rPr lang="en-US" dirty="0"/>
              <a:t>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17955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Israelites were </a:t>
            </a:r>
            <a:r>
              <a:rPr lang="en-US" b="1" u="sng" dirty="0"/>
              <a:t>destroyed</a:t>
            </a:r>
            <a:r>
              <a:rPr lang="en-US" dirty="0"/>
              <a:t> because of their murmuring. </a:t>
            </a:r>
          </a:p>
          <a:p>
            <a:r>
              <a:rPr lang="en-US" dirty="0"/>
              <a:t>The children of Israel complained against God’s plan or His </a:t>
            </a:r>
            <a:r>
              <a:rPr lang="en-US" b="1" u="sng" dirty="0"/>
              <a:t>will</a:t>
            </a:r>
            <a:r>
              <a:rPr lang="en-US" dirty="0"/>
              <a:t>.  </a:t>
            </a:r>
          </a:p>
          <a:p>
            <a:r>
              <a:rPr lang="en-US" dirty="0"/>
              <a:t>God considered their complaining as a </a:t>
            </a:r>
            <a:r>
              <a:rPr lang="en-US" b="1" u="sng" dirty="0"/>
              <a:t>rejection</a:t>
            </a:r>
            <a:r>
              <a:rPr lang="en-US" dirty="0"/>
              <a:t> of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was upset that the </a:t>
            </a:r>
            <a:r>
              <a:rPr lang="en-US" b="1" u="sng" dirty="0"/>
              <a:t>evil</a:t>
            </a:r>
            <a:r>
              <a:rPr lang="en-US" dirty="0"/>
              <a:t> congregation complained against Him.</a:t>
            </a:r>
          </a:p>
          <a:p>
            <a:r>
              <a:rPr lang="en-US" dirty="0"/>
              <a:t>God said that those who murmured would be </a:t>
            </a:r>
            <a:r>
              <a:rPr lang="en-US" b="1" u="sng" dirty="0"/>
              <a:t>consumed</a:t>
            </a:r>
            <a:r>
              <a:rPr lang="en-US" dirty="0"/>
              <a:t> and die.</a:t>
            </a:r>
          </a:p>
          <a:p>
            <a:r>
              <a:rPr lang="en-US" dirty="0"/>
              <a:t>Refer to Philippians 2:14. The murmuring could be referencing the </a:t>
            </a:r>
            <a:r>
              <a:rPr lang="en-US" b="1" u="sng" dirty="0"/>
              <a:t>will</a:t>
            </a:r>
            <a:r>
              <a:rPr lang="en-US" dirty="0"/>
              <a:t> of God from verse 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8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26736</TotalTime>
  <Words>602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PowerPoint Presentation</vt:lpstr>
      <vt:lpstr>Philippians 2:14-16 Part 1</vt:lpstr>
      <vt:lpstr>Philippians 2:14</vt:lpstr>
      <vt:lpstr>Philippians 2:14</vt:lpstr>
      <vt:lpstr>Complaining – Murmuring </vt:lpstr>
      <vt:lpstr>Philippians 2:14</vt:lpstr>
      <vt:lpstr>Philippians 2:14</vt:lpstr>
      <vt:lpstr>Philippians 2:14</vt:lpstr>
      <vt:lpstr>Philippians 2:14</vt:lpstr>
      <vt:lpstr>Disputing</vt:lpstr>
      <vt:lpstr>Philippians 2:14</vt:lpstr>
      <vt:lpstr>Practical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57</cp:revision>
  <cp:lastPrinted>2017-02-12T13:45:45Z</cp:lastPrinted>
  <dcterms:created xsi:type="dcterms:W3CDTF">2017-01-05T18:31:03Z</dcterms:created>
  <dcterms:modified xsi:type="dcterms:W3CDTF">2017-02-19T13:07:12Z</dcterms:modified>
</cp:coreProperties>
</file>