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315" r:id="rId4"/>
    <p:sldId id="316" r:id="rId5"/>
    <p:sldId id="317" r:id="rId6"/>
    <p:sldId id="318" r:id="rId7"/>
    <p:sldId id="319" r:id="rId8"/>
    <p:sldId id="320" r:id="rId9"/>
    <p:sldId id="321" r:id="rId10"/>
    <p:sldId id="322" r:id="rId11"/>
    <p:sldId id="323"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2/12/2017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2/12/2017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4893647"/>
          </a:xfrm>
          <a:prstGeom prst="rect">
            <a:avLst/>
          </a:prstGeom>
          <a:noFill/>
        </p:spPr>
        <p:txBody>
          <a:bodyPr wrap="square" rtlCol="0">
            <a:spAutoFit/>
          </a:bodyPr>
          <a:lstStyle/>
          <a:p>
            <a:r>
              <a:rPr lang="en-US" sz="3600" b="1" dirty="0"/>
              <a:t>Phil 2:12-13</a:t>
            </a:r>
            <a:r>
              <a:rPr lang="en-US" sz="3600" dirty="0"/>
              <a:t>  </a:t>
            </a:r>
            <a:r>
              <a:rPr lang="en-US" sz="3600" i="1" dirty="0"/>
              <a:t>Therefore, my beloved, </a:t>
            </a:r>
            <a:r>
              <a:rPr lang="en-US" sz="3600" b="1" i="1" dirty="0"/>
              <a:t>as you have always obeyed</a:t>
            </a:r>
            <a:r>
              <a:rPr lang="en-US" sz="3600" i="1" dirty="0"/>
              <a:t>, not as in my presence only, but now much more in my absence, work out your own salvation with fear and trembling; 13 for it is God who works in you both to will and to do for His good pleasure.</a:t>
            </a:r>
            <a:r>
              <a:rPr lang="en-US" sz="3600" dirty="0"/>
              <a:t> NKJV</a:t>
            </a:r>
          </a:p>
          <a:p>
            <a:pPr marL="0" marR="0" algn="r">
              <a:spcBef>
                <a:spcPts val="0"/>
              </a:spcBef>
              <a:spcAft>
                <a:spcPts val="0"/>
              </a:spcAft>
            </a:pPr>
            <a:r>
              <a:rPr lang="en-US" sz="2400" dirty="0">
                <a:latin typeface="Times New Roman" panose="02020603050405020304" pitchFamily="18" charset="0"/>
                <a:ea typeface="Times New Roman" panose="02020603050405020304" pitchFamily="18" charset="0"/>
              </a:rPr>
              <a:t>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We must walk worthy of the Lord, </a:t>
            </a:r>
            <a:r>
              <a:rPr lang="en-US" b="1" u="sng" dirty="0"/>
              <a:t>fully</a:t>
            </a:r>
            <a:r>
              <a:rPr lang="en-US" dirty="0"/>
              <a:t> pleasing Him.</a:t>
            </a:r>
          </a:p>
          <a:p>
            <a:r>
              <a:rPr lang="en-US" dirty="0"/>
              <a:t>We must be fruitful in </a:t>
            </a:r>
            <a:r>
              <a:rPr lang="en-US" b="1" u="sng" dirty="0"/>
              <a:t>every</a:t>
            </a:r>
            <a:r>
              <a:rPr lang="en-US" dirty="0"/>
              <a:t> good work.</a:t>
            </a:r>
          </a:p>
          <a:p>
            <a:r>
              <a:rPr lang="en-US" dirty="0"/>
              <a:t>It is </a:t>
            </a:r>
            <a:r>
              <a:rPr lang="en-US" b="1" u="sng" dirty="0"/>
              <a:t>His</a:t>
            </a:r>
            <a:r>
              <a:rPr lang="en-US" dirty="0"/>
              <a:t> glorious power that enables us to do this.</a:t>
            </a:r>
          </a:p>
          <a:p>
            <a:endParaRPr lang="en-US" dirty="0"/>
          </a:p>
        </p:txBody>
      </p:sp>
    </p:spTree>
    <p:extLst>
      <p:ext uri="{BB962C8B-B14F-4D97-AF65-F5344CB8AC3E}">
        <p14:creationId xmlns:p14="http://schemas.microsoft.com/office/powerpoint/2010/main" val="376277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It is the Father who has </a:t>
            </a:r>
            <a:r>
              <a:rPr lang="en-US" b="1" u="sng" dirty="0"/>
              <a:t>qualified</a:t>
            </a:r>
            <a:r>
              <a:rPr lang="en-US" dirty="0"/>
              <a:t> us to be partakers of the inheritance.</a:t>
            </a:r>
          </a:p>
          <a:p>
            <a:r>
              <a:rPr lang="en-US" dirty="0"/>
              <a:t>He has delivered us from the power of darkness and conveyed us into the kingdom of the Son of His love.</a:t>
            </a:r>
          </a:p>
          <a:p>
            <a:r>
              <a:rPr lang="en-US" dirty="0"/>
              <a:t>We have redemption and forgiveness through His </a:t>
            </a:r>
            <a:r>
              <a:rPr lang="en-US" b="1" u="sng" dirty="0"/>
              <a:t>blood</a:t>
            </a:r>
            <a:r>
              <a:rPr lang="en-US" dirty="0"/>
              <a:t>.</a:t>
            </a:r>
          </a:p>
          <a:p>
            <a:r>
              <a:rPr lang="en-US"/>
              <a:t>We must work out our </a:t>
            </a:r>
            <a:r>
              <a:rPr lang="en-US" b="1" u="sng"/>
              <a:t>own</a:t>
            </a:r>
            <a:r>
              <a:rPr lang="en-US"/>
              <a:t> salvation because no one else can do it for us</a:t>
            </a:r>
            <a:r>
              <a:rPr lang="en-US"/>
              <a:t>. </a:t>
            </a:r>
            <a:endParaRPr lang="en-US"/>
          </a:p>
        </p:txBody>
      </p:sp>
    </p:spTree>
    <p:extLst>
      <p:ext uri="{BB962C8B-B14F-4D97-AF65-F5344CB8AC3E}">
        <p14:creationId xmlns:p14="http://schemas.microsoft.com/office/powerpoint/2010/main" val="9069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2:12-13</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The Philippians </a:t>
            </a:r>
            <a:r>
              <a:rPr lang="en-US" b="1" u="sng" dirty="0"/>
              <a:t>obeyed</a:t>
            </a:r>
            <a:r>
              <a:rPr lang="en-US" dirty="0"/>
              <a:t> regardless of Paul’s presence.</a:t>
            </a:r>
          </a:p>
          <a:p>
            <a:r>
              <a:rPr lang="en-US" dirty="0"/>
              <a:t>One way we let our </a:t>
            </a:r>
            <a:r>
              <a:rPr lang="en-US" b="1" u="sng" dirty="0"/>
              <a:t>conduct</a:t>
            </a:r>
            <a:r>
              <a:rPr lang="en-US" dirty="0"/>
              <a:t> be worthy of the gospel of Christ is to obey Him.  </a:t>
            </a:r>
          </a:p>
          <a:p>
            <a:r>
              <a:rPr lang="en-US" dirty="0"/>
              <a:t>If we love Jesus we will keep His </a:t>
            </a:r>
            <a:r>
              <a:rPr lang="en-US" b="1" u="sng" dirty="0"/>
              <a:t>commandments</a:t>
            </a:r>
            <a:r>
              <a:rPr lang="en-US" dirty="0"/>
              <a:t>.</a:t>
            </a:r>
          </a:p>
          <a:p>
            <a:r>
              <a:rPr lang="en-US" dirty="0"/>
              <a:t>We are to </a:t>
            </a:r>
            <a:r>
              <a:rPr lang="en-US" b="1" u="sng" dirty="0"/>
              <a:t>work</a:t>
            </a:r>
            <a:r>
              <a:rPr lang="en-US" dirty="0"/>
              <a:t> out our own salvation.</a:t>
            </a:r>
          </a:p>
          <a:p>
            <a:endParaRPr lang="en-US" dirty="0"/>
          </a:p>
        </p:txBody>
      </p:sp>
    </p:spTree>
    <p:extLst>
      <p:ext uri="{BB962C8B-B14F-4D97-AF65-F5344CB8AC3E}">
        <p14:creationId xmlns:p14="http://schemas.microsoft.com/office/powerpoint/2010/main" val="37543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Our light affliction works to </a:t>
            </a:r>
            <a:r>
              <a:rPr lang="en-US" b="1" u="sng" dirty="0"/>
              <a:t>produce</a:t>
            </a:r>
            <a:r>
              <a:rPr lang="en-US" dirty="0"/>
              <a:t> an eternal weight of glory.</a:t>
            </a:r>
          </a:p>
          <a:p>
            <a:r>
              <a:rPr lang="en-US" dirty="0"/>
              <a:t>Godly sorrow produces </a:t>
            </a:r>
            <a:r>
              <a:rPr lang="en-US" b="1" u="sng" dirty="0"/>
              <a:t>repentance</a:t>
            </a:r>
            <a:r>
              <a:rPr lang="en-US" dirty="0"/>
              <a:t>.</a:t>
            </a:r>
          </a:p>
          <a:p>
            <a:r>
              <a:rPr lang="en-US" dirty="0"/>
              <a:t>The testing of our faith produces </a:t>
            </a:r>
            <a:r>
              <a:rPr lang="en-US" b="1" u="sng" dirty="0"/>
              <a:t>patience</a:t>
            </a:r>
            <a:r>
              <a:rPr lang="en-US" dirty="0"/>
              <a:t>.</a:t>
            </a:r>
          </a:p>
          <a:p>
            <a:r>
              <a:rPr lang="en-US" dirty="0"/>
              <a:t>We are to do something that produces or results in our salvation.  That something is </a:t>
            </a:r>
            <a:r>
              <a:rPr lang="en-US" b="1" u="sng" dirty="0"/>
              <a:t>obedience</a:t>
            </a:r>
            <a:r>
              <a:rPr lang="en-US" dirty="0"/>
              <a:t>.</a:t>
            </a:r>
          </a:p>
          <a:p>
            <a:r>
              <a:rPr lang="en-US" dirty="0"/>
              <a:t>We are to do this with </a:t>
            </a:r>
            <a:r>
              <a:rPr lang="en-US" b="1" u="sng" dirty="0"/>
              <a:t>fear</a:t>
            </a:r>
            <a:r>
              <a:rPr lang="en-US" dirty="0"/>
              <a:t> and trembling.  </a:t>
            </a:r>
          </a:p>
        </p:txBody>
      </p:sp>
    </p:spTree>
    <p:extLst>
      <p:ext uri="{BB962C8B-B14F-4D97-AF65-F5344CB8AC3E}">
        <p14:creationId xmlns:p14="http://schemas.microsoft.com/office/powerpoint/2010/main" val="13466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For it is </a:t>
            </a:r>
            <a:r>
              <a:rPr lang="en-US" b="1" u="sng" dirty="0"/>
              <a:t>God</a:t>
            </a:r>
            <a:r>
              <a:rPr lang="en-US" dirty="0"/>
              <a:t> who works in you both to will and to do for His good pleasure.</a:t>
            </a:r>
          </a:p>
          <a:p>
            <a:r>
              <a:rPr lang="en-US" dirty="0"/>
              <a:t>Paul was confident that God would complete the good work </a:t>
            </a:r>
            <a:r>
              <a:rPr lang="en-US" b="1" u="sng" dirty="0"/>
              <a:t>He</a:t>
            </a:r>
            <a:r>
              <a:rPr lang="en-US" dirty="0"/>
              <a:t> began in the Philippians.</a:t>
            </a:r>
          </a:p>
          <a:p>
            <a:r>
              <a:rPr lang="en-US" dirty="0"/>
              <a:t> We are to approve the things that are excellent and be filled with the fruits of righteousness which are </a:t>
            </a:r>
            <a:r>
              <a:rPr lang="en-US" b="1" u="sng" dirty="0"/>
              <a:t>by</a:t>
            </a:r>
            <a:r>
              <a:rPr lang="en-US" dirty="0"/>
              <a:t> Jesus Christ. </a:t>
            </a:r>
          </a:p>
        </p:txBody>
      </p:sp>
    </p:spTree>
    <p:extLst>
      <p:ext uri="{BB962C8B-B14F-4D97-AF65-F5344CB8AC3E}">
        <p14:creationId xmlns:p14="http://schemas.microsoft.com/office/powerpoint/2010/main" val="76900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These are not attributes that we can obtain if we work really </a:t>
            </a:r>
            <a:r>
              <a:rPr lang="en-US" dirty="0" err="1"/>
              <a:t>really</a:t>
            </a:r>
            <a:r>
              <a:rPr lang="en-US" dirty="0"/>
              <a:t> hard.  They are produced in us if we live and walk in the </a:t>
            </a:r>
            <a:r>
              <a:rPr lang="en-US" b="1" u="sng" dirty="0"/>
              <a:t>Spirit</a:t>
            </a:r>
            <a:r>
              <a:rPr lang="en-US" dirty="0"/>
              <a:t>.</a:t>
            </a:r>
          </a:p>
          <a:p>
            <a:r>
              <a:rPr lang="en-US" dirty="0"/>
              <a:t>Jesus provides us with the ability to bear fruit.  Without Him, we can’t do anything!</a:t>
            </a:r>
          </a:p>
          <a:p>
            <a:endParaRPr lang="en-US" dirty="0"/>
          </a:p>
        </p:txBody>
      </p:sp>
    </p:spTree>
    <p:extLst>
      <p:ext uri="{BB962C8B-B14F-4D97-AF65-F5344CB8AC3E}">
        <p14:creationId xmlns:p14="http://schemas.microsoft.com/office/powerpoint/2010/main" val="388640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We are saved by grace through faith.  We are not left on our own to get faith.  God provides us with evidence that will produce faith in our hearts.</a:t>
            </a:r>
          </a:p>
          <a:p>
            <a:r>
              <a:rPr lang="en-US" dirty="0"/>
              <a:t>We are to be </a:t>
            </a:r>
            <a:r>
              <a:rPr lang="en-US" b="1" u="sng" dirty="0"/>
              <a:t>diligent</a:t>
            </a:r>
            <a:r>
              <a:rPr lang="en-US" dirty="0"/>
              <a:t> to make our call and election sure.</a:t>
            </a:r>
          </a:p>
          <a:p>
            <a:endParaRPr lang="en-US" dirty="0"/>
          </a:p>
        </p:txBody>
      </p:sp>
    </p:spTree>
    <p:extLst>
      <p:ext uri="{BB962C8B-B14F-4D97-AF65-F5344CB8AC3E}">
        <p14:creationId xmlns:p14="http://schemas.microsoft.com/office/powerpoint/2010/main" val="1157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dirty="0"/>
              <a:t>It is so important that they know these things that Peter consistently </a:t>
            </a:r>
            <a:r>
              <a:rPr lang="en-US" b="1" u="sng" dirty="0"/>
              <a:t>reminded</a:t>
            </a:r>
            <a:r>
              <a:rPr lang="en-US" dirty="0"/>
              <a:t> them while he was alive and was going to make sure they would be reminded after He died.</a:t>
            </a:r>
          </a:p>
          <a:p>
            <a:r>
              <a:rPr lang="en-US" dirty="0"/>
              <a:t>In verse 3 we find out that </a:t>
            </a:r>
            <a:r>
              <a:rPr lang="en-US" b="1" u="sng" dirty="0"/>
              <a:t>His</a:t>
            </a:r>
            <a:r>
              <a:rPr lang="en-US" dirty="0"/>
              <a:t> divine power has </a:t>
            </a:r>
            <a:r>
              <a:rPr lang="en-US" b="1" u="sng" dirty="0"/>
              <a:t>given</a:t>
            </a:r>
            <a:r>
              <a:rPr lang="en-US" dirty="0"/>
              <a:t> us everything we need in order to develop a godly character.</a:t>
            </a:r>
          </a:p>
        </p:txBody>
      </p:sp>
    </p:spTree>
    <p:extLst>
      <p:ext uri="{BB962C8B-B14F-4D97-AF65-F5344CB8AC3E}">
        <p14:creationId xmlns:p14="http://schemas.microsoft.com/office/powerpoint/2010/main" val="428533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2:12-13</a:t>
            </a:r>
          </a:p>
        </p:txBody>
      </p:sp>
      <p:sp>
        <p:nvSpPr>
          <p:cNvPr id="3" name="Content Placeholder 2"/>
          <p:cNvSpPr>
            <a:spLocks noGrp="1"/>
          </p:cNvSpPr>
          <p:nvPr>
            <p:ph idx="1"/>
          </p:nvPr>
        </p:nvSpPr>
        <p:spPr/>
        <p:txBody>
          <a:bodyPr/>
          <a:lstStyle/>
          <a:p>
            <a:r>
              <a:rPr lang="en-US" b="1" u="sng" dirty="0"/>
              <a:t>Knowledge</a:t>
            </a:r>
            <a:r>
              <a:rPr lang="en-US" dirty="0"/>
              <a:t> of who Christ is and what He has done for us is crucial to wanting to do what God wants, and the promises He gives us help us fulfill the doing of God’s will.</a:t>
            </a:r>
          </a:p>
          <a:p>
            <a:r>
              <a:rPr lang="en-US" dirty="0"/>
              <a:t>We are to be filled with the </a:t>
            </a:r>
            <a:r>
              <a:rPr lang="en-US" b="1" u="sng" dirty="0"/>
              <a:t>knowledge</a:t>
            </a:r>
            <a:r>
              <a:rPr lang="en-US" dirty="0"/>
              <a:t> of His will in all wisdom and spiritual </a:t>
            </a:r>
            <a:r>
              <a:rPr lang="en-US" b="1" u="sng" dirty="0"/>
              <a:t>understanding</a:t>
            </a:r>
            <a:r>
              <a:rPr lang="en-US" dirty="0"/>
              <a:t>.</a:t>
            </a:r>
          </a:p>
          <a:p>
            <a:endParaRPr lang="en-US" dirty="0"/>
          </a:p>
        </p:txBody>
      </p:sp>
    </p:spTree>
    <p:extLst>
      <p:ext uri="{BB962C8B-B14F-4D97-AF65-F5344CB8AC3E}">
        <p14:creationId xmlns:p14="http://schemas.microsoft.com/office/powerpoint/2010/main" val="86466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16695</TotalTime>
  <Words>536</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Philippians 2:12-13</vt:lpstr>
      <vt:lpstr>Philippians 2:12-13</vt:lpstr>
      <vt:lpstr>Philippians 2:12-13</vt:lpstr>
      <vt:lpstr>Philippians 2:12-13</vt:lpstr>
      <vt:lpstr>Philippians 2:12-13</vt:lpstr>
      <vt:lpstr>Philippians 2:12-13</vt:lpstr>
      <vt:lpstr>Philippians 2:12-13</vt:lpstr>
      <vt:lpstr>Philippians 2:12-13</vt:lpstr>
      <vt:lpstr>Philippians 2:12-13</vt:lpstr>
      <vt:lpstr>Philippians 2:12-13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52</cp:revision>
  <cp:lastPrinted>2017-02-12T13:45:45Z</cp:lastPrinted>
  <dcterms:created xsi:type="dcterms:W3CDTF">2017-01-05T18:31:03Z</dcterms:created>
  <dcterms:modified xsi:type="dcterms:W3CDTF">2017-02-12T13:46:18Z</dcterms:modified>
</cp:coreProperties>
</file>