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91" r:id="rId2"/>
    <p:sldId id="293" r:id="rId3"/>
    <p:sldId id="277" r:id="rId4"/>
    <p:sldId id="294" r:id="rId5"/>
    <p:sldId id="295" r:id="rId6"/>
    <p:sldId id="296" r:id="rId7"/>
    <p:sldId id="297" r:id="rId8"/>
    <p:sldId id="298" r:id="rId9"/>
    <p:sldId id="299" r:id="rId10"/>
    <p:sldId id="300" r:id="rId11"/>
    <p:sldId id="301" r:id="rId12"/>
    <p:sldId id="302" r:id="rId13"/>
    <p:sldId id="303" r:id="rId14"/>
    <p:sldId id="304" r:id="rId15"/>
    <p:sldId id="305" r:id="rId16"/>
    <p:sldId id="309" r:id="rId17"/>
    <p:sldId id="310" r:id="rId18"/>
    <p:sldId id="306" r:id="rId19"/>
    <p:sldId id="307" r:id="rId20"/>
    <p:sldId id="308" r:id="rId21"/>
    <p:sldId id="311" r:id="rId22"/>
    <p:sldId id="312" r:id="rId23"/>
    <p:sldId id="313" r:id="rId24"/>
    <p:sldId id="314" r:id="rId25"/>
    <p:sldId id="315" r:id="rId26"/>
  </p:sldIdLst>
  <p:sldSz cx="9144000" cy="6858000" type="screen4x3"/>
  <p:notesSz cx="7010400" cy="9223375"/>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280" autoAdjust="0"/>
  </p:normalViewPr>
  <p:slideViewPr>
    <p:cSldViewPr>
      <p:cViewPr varScale="1">
        <p:scale>
          <a:sx n="108" d="100"/>
          <a:sy n="108" d="100"/>
        </p:scale>
        <p:origin x="1704" y="12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4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77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2770"/>
          </a:xfrm>
          <a:prstGeom prst="rect">
            <a:avLst/>
          </a:prstGeom>
        </p:spPr>
        <p:txBody>
          <a:bodyPr vert="horz" lIns="91440" tIns="45720" rIns="91440" bIns="45720" rtlCol="0"/>
          <a:lstStyle>
            <a:lvl1pPr algn="r">
              <a:defRPr sz="1200"/>
            </a:lvl1pPr>
          </a:lstStyle>
          <a:p>
            <a:fld id="{BDC8C1D9-88A8-4C28-A936-22398139843C}" type="datetimeFigureOut">
              <a:rPr lang="en-US" smtClean="0"/>
              <a:t>2/5/2017</a:t>
            </a:fld>
            <a:endParaRPr lang="en-US"/>
          </a:p>
        </p:txBody>
      </p:sp>
      <p:sp>
        <p:nvSpPr>
          <p:cNvPr id="4" name="Footer Placeholder 3"/>
          <p:cNvSpPr>
            <a:spLocks noGrp="1"/>
          </p:cNvSpPr>
          <p:nvPr>
            <p:ph type="ftr" sz="quarter" idx="2"/>
          </p:nvPr>
        </p:nvSpPr>
        <p:spPr>
          <a:xfrm>
            <a:off x="0" y="8760606"/>
            <a:ext cx="3037840" cy="462769"/>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760606"/>
            <a:ext cx="3037840" cy="462769"/>
          </a:xfrm>
          <a:prstGeom prst="rect">
            <a:avLst/>
          </a:prstGeom>
        </p:spPr>
        <p:txBody>
          <a:bodyPr vert="horz" lIns="91440" tIns="45720" rIns="91440" bIns="45720" rtlCol="0" anchor="b"/>
          <a:lstStyle>
            <a:lvl1pPr algn="r">
              <a:defRPr sz="1200"/>
            </a:lvl1pPr>
          </a:lstStyle>
          <a:p>
            <a:fld id="{98E34019-9C15-48B6-AC96-BDD20E4BFDA7}" type="slidenum">
              <a:rPr lang="en-US" smtClean="0"/>
              <a:t>‹#›</a:t>
            </a:fld>
            <a:endParaRPr lang="en-US"/>
          </a:p>
        </p:txBody>
      </p:sp>
    </p:spTree>
    <p:extLst>
      <p:ext uri="{BB962C8B-B14F-4D97-AF65-F5344CB8AC3E}">
        <p14:creationId xmlns:p14="http://schemas.microsoft.com/office/powerpoint/2010/main" val="9564556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277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938" y="0"/>
            <a:ext cx="3037840" cy="462770"/>
          </a:xfrm>
          <a:prstGeom prst="rect">
            <a:avLst/>
          </a:prstGeom>
        </p:spPr>
        <p:txBody>
          <a:bodyPr vert="horz" lIns="91440" tIns="45720" rIns="91440" bIns="45720" rtlCol="0"/>
          <a:lstStyle>
            <a:lvl1pPr algn="r">
              <a:defRPr sz="1200"/>
            </a:lvl1pPr>
          </a:lstStyle>
          <a:p>
            <a:fld id="{E20C77DB-3E8A-430B-9903-2AE6DAFB5597}" type="datetimeFigureOut">
              <a:rPr lang="en-US" smtClean="0"/>
              <a:t>2/5/2017</a:t>
            </a:fld>
            <a:endParaRPr lang="en-US" dirty="0"/>
          </a:p>
        </p:txBody>
      </p:sp>
      <p:sp>
        <p:nvSpPr>
          <p:cNvPr id="4" name="Slide Image Placeholder 3"/>
          <p:cNvSpPr>
            <a:spLocks noGrp="1" noRot="1" noChangeAspect="1"/>
          </p:cNvSpPr>
          <p:nvPr>
            <p:ph type="sldImg" idx="2"/>
          </p:nvPr>
        </p:nvSpPr>
        <p:spPr>
          <a:xfrm>
            <a:off x="1430338" y="1152525"/>
            <a:ext cx="4149725" cy="3113088"/>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040" y="4438749"/>
            <a:ext cx="5608320" cy="3631704"/>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60606"/>
            <a:ext cx="3037840" cy="462769"/>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760606"/>
            <a:ext cx="3037840" cy="462769"/>
          </a:xfrm>
          <a:prstGeom prst="rect">
            <a:avLst/>
          </a:prstGeom>
        </p:spPr>
        <p:txBody>
          <a:bodyPr vert="horz" lIns="91440" tIns="45720" rIns="91440" bIns="45720" rtlCol="0" anchor="b"/>
          <a:lstStyle>
            <a:lvl1pPr algn="r">
              <a:defRPr sz="1200"/>
            </a:lvl1pPr>
          </a:lstStyle>
          <a:p>
            <a:fld id="{2FFE2E1F-827C-4CB3-92DE-598C772B0D90}" type="slidenum">
              <a:rPr lang="en-US" smtClean="0"/>
              <a:t>‹#›</a:t>
            </a:fld>
            <a:endParaRPr lang="en-US" dirty="0"/>
          </a:p>
        </p:txBody>
      </p:sp>
    </p:spTree>
    <p:extLst>
      <p:ext uri="{BB962C8B-B14F-4D97-AF65-F5344CB8AC3E}">
        <p14:creationId xmlns:p14="http://schemas.microsoft.com/office/powerpoint/2010/main" val="4133123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755980C2-5EE4-440A-8D3E-73DFCD7F4816}" type="slidenum">
              <a:rPr lang="en-US" altLang="en-US"/>
              <a:pPr/>
              <a:t>‹#›</a:t>
            </a:fld>
            <a:endParaRPr lang="en-US" altLang="en-US" dirty="0"/>
          </a:p>
        </p:txBody>
      </p:sp>
    </p:spTree>
    <p:extLst>
      <p:ext uri="{BB962C8B-B14F-4D97-AF65-F5344CB8AC3E}">
        <p14:creationId xmlns:p14="http://schemas.microsoft.com/office/powerpoint/2010/main" val="1296270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95A51A6C-CE42-40CD-9BFE-71C3469DF3AD}" type="slidenum">
              <a:rPr lang="en-US" altLang="en-US"/>
              <a:pPr/>
              <a:t>‹#›</a:t>
            </a:fld>
            <a:endParaRPr lang="en-US" altLang="en-US" dirty="0"/>
          </a:p>
        </p:txBody>
      </p:sp>
    </p:spTree>
    <p:extLst>
      <p:ext uri="{BB962C8B-B14F-4D97-AF65-F5344CB8AC3E}">
        <p14:creationId xmlns:p14="http://schemas.microsoft.com/office/powerpoint/2010/main" val="5694622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C7DC4E5F-B99C-45A9-811E-25781F8FCD36}" type="slidenum">
              <a:rPr lang="en-US" altLang="en-US"/>
              <a:pPr/>
              <a:t>‹#›</a:t>
            </a:fld>
            <a:endParaRPr lang="en-US" altLang="en-US" dirty="0"/>
          </a:p>
        </p:txBody>
      </p:sp>
    </p:spTree>
    <p:extLst>
      <p:ext uri="{BB962C8B-B14F-4D97-AF65-F5344CB8AC3E}">
        <p14:creationId xmlns:p14="http://schemas.microsoft.com/office/powerpoint/2010/main" val="12586898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1F901BA6-2B1B-4094-AD48-0EC9F219E0B6}" type="slidenum">
              <a:rPr lang="en-US" altLang="en-US"/>
              <a:pPr/>
              <a:t>‹#›</a:t>
            </a:fld>
            <a:endParaRPr lang="en-US" altLang="en-US" dirty="0"/>
          </a:p>
        </p:txBody>
      </p:sp>
    </p:spTree>
    <p:extLst>
      <p:ext uri="{BB962C8B-B14F-4D97-AF65-F5344CB8AC3E}">
        <p14:creationId xmlns:p14="http://schemas.microsoft.com/office/powerpoint/2010/main" val="7182902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dirty="0"/>
          </a:p>
        </p:txBody>
      </p:sp>
      <p:sp>
        <p:nvSpPr>
          <p:cNvPr id="5" name="Footer Placeholder 4"/>
          <p:cNvSpPr>
            <a:spLocks noGrp="1"/>
          </p:cNvSpPr>
          <p:nvPr>
            <p:ph type="ftr" sz="quarter" idx="11"/>
          </p:nvPr>
        </p:nvSpPr>
        <p:spPr/>
        <p:txBody>
          <a:bodyPr/>
          <a:lstStyle>
            <a:lvl1pPr>
              <a:defRPr/>
            </a:lvl1pPr>
          </a:lstStyle>
          <a:p>
            <a:endParaRPr lang="en-US" altLang="en-US" dirty="0"/>
          </a:p>
        </p:txBody>
      </p:sp>
      <p:sp>
        <p:nvSpPr>
          <p:cNvPr id="6" name="Slide Number Placeholder 5"/>
          <p:cNvSpPr>
            <a:spLocks noGrp="1"/>
          </p:cNvSpPr>
          <p:nvPr>
            <p:ph type="sldNum" sz="quarter" idx="12"/>
          </p:nvPr>
        </p:nvSpPr>
        <p:spPr/>
        <p:txBody>
          <a:bodyPr/>
          <a:lstStyle>
            <a:lvl1pPr>
              <a:defRPr/>
            </a:lvl1pPr>
          </a:lstStyle>
          <a:p>
            <a:fld id="{EDF16310-2B06-42A8-84A0-B9626D0A9E66}" type="slidenum">
              <a:rPr lang="en-US" altLang="en-US"/>
              <a:pPr/>
              <a:t>‹#›</a:t>
            </a:fld>
            <a:endParaRPr lang="en-US" altLang="en-US" dirty="0"/>
          </a:p>
        </p:txBody>
      </p:sp>
    </p:spTree>
    <p:extLst>
      <p:ext uri="{BB962C8B-B14F-4D97-AF65-F5344CB8AC3E}">
        <p14:creationId xmlns:p14="http://schemas.microsoft.com/office/powerpoint/2010/main" val="42325099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62296037-EA0A-4557-BFE9-CB1A8D2B09E3}" type="slidenum">
              <a:rPr lang="en-US" altLang="en-US"/>
              <a:pPr/>
              <a:t>‹#›</a:t>
            </a:fld>
            <a:endParaRPr lang="en-US" altLang="en-US" dirty="0"/>
          </a:p>
        </p:txBody>
      </p:sp>
    </p:spTree>
    <p:extLst>
      <p:ext uri="{BB962C8B-B14F-4D97-AF65-F5344CB8AC3E}">
        <p14:creationId xmlns:p14="http://schemas.microsoft.com/office/powerpoint/2010/main" val="3984825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dirty="0"/>
          </a:p>
        </p:txBody>
      </p:sp>
      <p:sp>
        <p:nvSpPr>
          <p:cNvPr id="8" name="Footer Placeholder 7"/>
          <p:cNvSpPr>
            <a:spLocks noGrp="1"/>
          </p:cNvSpPr>
          <p:nvPr>
            <p:ph type="ftr" sz="quarter" idx="11"/>
          </p:nvPr>
        </p:nvSpPr>
        <p:spPr/>
        <p:txBody>
          <a:bodyPr/>
          <a:lstStyle>
            <a:lvl1pPr>
              <a:defRPr/>
            </a:lvl1pPr>
          </a:lstStyle>
          <a:p>
            <a:endParaRPr lang="en-US" altLang="en-US" dirty="0"/>
          </a:p>
        </p:txBody>
      </p:sp>
      <p:sp>
        <p:nvSpPr>
          <p:cNvPr id="9" name="Slide Number Placeholder 8"/>
          <p:cNvSpPr>
            <a:spLocks noGrp="1"/>
          </p:cNvSpPr>
          <p:nvPr>
            <p:ph type="sldNum" sz="quarter" idx="12"/>
          </p:nvPr>
        </p:nvSpPr>
        <p:spPr/>
        <p:txBody>
          <a:bodyPr/>
          <a:lstStyle>
            <a:lvl1pPr>
              <a:defRPr/>
            </a:lvl1pPr>
          </a:lstStyle>
          <a:p>
            <a:fld id="{6C9DECC2-D95B-4E97-857A-B40DF318F379}" type="slidenum">
              <a:rPr lang="en-US" altLang="en-US"/>
              <a:pPr/>
              <a:t>‹#›</a:t>
            </a:fld>
            <a:endParaRPr lang="en-US" altLang="en-US" dirty="0"/>
          </a:p>
        </p:txBody>
      </p:sp>
    </p:spTree>
    <p:extLst>
      <p:ext uri="{BB962C8B-B14F-4D97-AF65-F5344CB8AC3E}">
        <p14:creationId xmlns:p14="http://schemas.microsoft.com/office/powerpoint/2010/main" val="16051514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dirty="0"/>
          </a:p>
        </p:txBody>
      </p:sp>
      <p:sp>
        <p:nvSpPr>
          <p:cNvPr id="4" name="Footer Placeholder 3"/>
          <p:cNvSpPr>
            <a:spLocks noGrp="1"/>
          </p:cNvSpPr>
          <p:nvPr>
            <p:ph type="ftr" sz="quarter" idx="11"/>
          </p:nvPr>
        </p:nvSpPr>
        <p:spPr/>
        <p:txBody>
          <a:bodyPr/>
          <a:lstStyle>
            <a:lvl1pPr>
              <a:defRPr/>
            </a:lvl1pPr>
          </a:lstStyle>
          <a:p>
            <a:endParaRPr lang="en-US" altLang="en-US" dirty="0"/>
          </a:p>
        </p:txBody>
      </p:sp>
      <p:sp>
        <p:nvSpPr>
          <p:cNvPr id="5" name="Slide Number Placeholder 4"/>
          <p:cNvSpPr>
            <a:spLocks noGrp="1"/>
          </p:cNvSpPr>
          <p:nvPr>
            <p:ph type="sldNum" sz="quarter" idx="12"/>
          </p:nvPr>
        </p:nvSpPr>
        <p:spPr/>
        <p:txBody>
          <a:bodyPr/>
          <a:lstStyle>
            <a:lvl1pPr>
              <a:defRPr/>
            </a:lvl1pPr>
          </a:lstStyle>
          <a:p>
            <a:fld id="{C4CA7288-CE0F-47D7-8F0E-3E8B5F7F0863}" type="slidenum">
              <a:rPr lang="en-US" altLang="en-US"/>
              <a:pPr/>
              <a:t>‹#›</a:t>
            </a:fld>
            <a:endParaRPr lang="en-US" altLang="en-US" dirty="0"/>
          </a:p>
        </p:txBody>
      </p:sp>
    </p:spTree>
    <p:extLst>
      <p:ext uri="{BB962C8B-B14F-4D97-AF65-F5344CB8AC3E}">
        <p14:creationId xmlns:p14="http://schemas.microsoft.com/office/powerpoint/2010/main" val="6873852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dirty="0"/>
          </a:p>
        </p:txBody>
      </p:sp>
      <p:sp>
        <p:nvSpPr>
          <p:cNvPr id="3" name="Footer Placeholder 2"/>
          <p:cNvSpPr>
            <a:spLocks noGrp="1"/>
          </p:cNvSpPr>
          <p:nvPr>
            <p:ph type="ftr" sz="quarter" idx="11"/>
          </p:nvPr>
        </p:nvSpPr>
        <p:spPr/>
        <p:txBody>
          <a:bodyPr/>
          <a:lstStyle>
            <a:lvl1pPr>
              <a:defRPr/>
            </a:lvl1pPr>
          </a:lstStyle>
          <a:p>
            <a:endParaRPr lang="en-US" altLang="en-US" dirty="0"/>
          </a:p>
        </p:txBody>
      </p:sp>
      <p:sp>
        <p:nvSpPr>
          <p:cNvPr id="4" name="Slide Number Placeholder 3"/>
          <p:cNvSpPr>
            <a:spLocks noGrp="1"/>
          </p:cNvSpPr>
          <p:nvPr>
            <p:ph type="sldNum" sz="quarter" idx="12"/>
          </p:nvPr>
        </p:nvSpPr>
        <p:spPr/>
        <p:txBody>
          <a:bodyPr/>
          <a:lstStyle>
            <a:lvl1pPr>
              <a:defRPr/>
            </a:lvl1pPr>
          </a:lstStyle>
          <a:p>
            <a:fld id="{117A6B69-E613-4A5A-8CEA-A6D5CCCFA875}" type="slidenum">
              <a:rPr lang="en-US" altLang="en-US"/>
              <a:pPr/>
              <a:t>‹#›</a:t>
            </a:fld>
            <a:endParaRPr lang="en-US" altLang="en-US" dirty="0"/>
          </a:p>
        </p:txBody>
      </p:sp>
    </p:spTree>
    <p:extLst>
      <p:ext uri="{BB962C8B-B14F-4D97-AF65-F5344CB8AC3E}">
        <p14:creationId xmlns:p14="http://schemas.microsoft.com/office/powerpoint/2010/main" val="7237246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CC289B51-6A8A-4B28-B382-A7C17A79AFB0}" type="slidenum">
              <a:rPr lang="en-US" altLang="en-US"/>
              <a:pPr/>
              <a:t>‹#›</a:t>
            </a:fld>
            <a:endParaRPr lang="en-US" altLang="en-US" dirty="0"/>
          </a:p>
        </p:txBody>
      </p:sp>
    </p:spTree>
    <p:extLst>
      <p:ext uri="{BB962C8B-B14F-4D97-AF65-F5344CB8AC3E}">
        <p14:creationId xmlns:p14="http://schemas.microsoft.com/office/powerpoint/2010/main" val="396253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dirty="0"/>
          </a:p>
        </p:txBody>
      </p:sp>
      <p:sp>
        <p:nvSpPr>
          <p:cNvPr id="6" name="Footer Placeholder 5"/>
          <p:cNvSpPr>
            <a:spLocks noGrp="1"/>
          </p:cNvSpPr>
          <p:nvPr>
            <p:ph type="ftr" sz="quarter" idx="11"/>
          </p:nvPr>
        </p:nvSpPr>
        <p:spPr/>
        <p:txBody>
          <a:bodyPr/>
          <a:lstStyle>
            <a:lvl1pPr>
              <a:defRPr/>
            </a:lvl1pPr>
          </a:lstStyle>
          <a:p>
            <a:endParaRPr lang="en-US" altLang="en-US" dirty="0"/>
          </a:p>
        </p:txBody>
      </p:sp>
      <p:sp>
        <p:nvSpPr>
          <p:cNvPr id="7" name="Slide Number Placeholder 6"/>
          <p:cNvSpPr>
            <a:spLocks noGrp="1"/>
          </p:cNvSpPr>
          <p:nvPr>
            <p:ph type="sldNum" sz="quarter" idx="12"/>
          </p:nvPr>
        </p:nvSpPr>
        <p:spPr/>
        <p:txBody>
          <a:bodyPr/>
          <a:lstStyle>
            <a:lvl1pPr>
              <a:defRPr/>
            </a:lvl1pPr>
          </a:lstStyle>
          <a:p>
            <a:fld id="{A1BF045F-77BA-4753-84A5-FFD6FA4B94E7}" type="slidenum">
              <a:rPr lang="en-US" altLang="en-US"/>
              <a:pPr/>
              <a:t>‹#›</a:t>
            </a:fld>
            <a:endParaRPr lang="en-US" altLang="en-US" dirty="0"/>
          </a:p>
        </p:txBody>
      </p:sp>
    </p:spTree>
    <p:extLst>
      <p:ext uri="{BB962C8B-B14F-4D97-AF65-F5344CB8AC3E}">
        <p14:creationId xmlns:p14="http://schemas.microsoft.com/office/powerpoint/2010/main" val="2064543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dirty="0"/>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9F44E99-7071-469A-B828-ABA4A7927C6D}" type="slidenum">
              <a:rPr lang="en-US" altLang="en-US"/>
              <a:pPr/>
              <a:t>‹#›</a:t>
            </a:fld>
            <a:endParaRPr lang="en-US" altLang="en-US" dirty="0"/>
          </a:p>
        </p:txBody>
      </p:sp>
    </p:spTree>
  </p:cSld>
  <p:clrMap bg1="dk2" tx1="lt1" bg2="dk1"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cs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696200" cy="5632311"/>
          </a:xfrm>
          <a:prstGeom prst="rect">
            <a:avLst/>
          </a:prstGeom>
          <a:noFill/>
        </p:spPr>
        <p:txBody>
          <a:bodyPr wrap="square" rtlCol="0">
            <a:spAutoFit/>
          </a:bodyPr>
          <a:lstStyle/>
          <a:p>
            <a:pPr marL="0" marR="0" algn="just">
              <a:spcBef>
                <a:spcPts val="0"/>
              </a:spcBef>
              <a:spcAft>
                <a:spcPts val="0"/>
              </a:spcAft>
            </a:pPr>
            <a:r>
              <a:rPr lang="en-US" sz="2400" b="1" dirty="0">
                <a:latin typeface="Times New Roman" panose="02020603050405020304" pitchFamily="18" charset="0"/>
                <a:ea typeface="Times New Roman" panose="02020603050405020304" pitchFamily="18" charset="0"/>
              </a:rPr>
              <a:t>Phil 2:3-8  </a:t>
            </a:r>
            <a:r>
              <a:rPr lang="en-US" sz="2800" dirty="0">
                <a:latin typeface="Times New Roman" panose="02020603050405020304" pitchFamily="18" charset="0"/>
                <a:ea typeface="Times New Roman" panose="02020603050405020304" pitchFamily="18" charset="0"/>
              </a:rPr>
              <a:t>Let nothing be done through selfish ambition or conceit, but in lowliness of mind let each esteem others better than himself. 4 Let each of you look out not only for his own interests, but also for the interests of others. 5 Let this mind be in you which was also in Christ Jesus, 6 who, being in the form of God, did not consider it robbery to be equal with God, 7 but made Himself of no reputation, taking the form of a bondservant, and coming in the likeness of men. 8 And being found in appearance as a man, He humbled Himself and became obedient to the point of death, even the death of the cross. </a:t>
            </a:r>
          </a:p>
          <a:p>
            <a:pPr marL="0" marR="0" algn="r">
              <a:spcBef>
                <a:spcPts val="0"/>
              </a:spcBef>
              <a:spcAft>
                <a:spcPts val="0"/>
              </a:spcAft>
            </a:pPr>
            <a:r>
              <a:rPr lang="en-US" sz="2400" dirty="0">
                <a:latin typeface="Times New Roman" panose="02020603050405020304" pitchFamily="18" charset="0"/>
                <a:ea typeface="Times New Roman" panose="02020603050405020304" pitchFamily="18" charset="0"/>
              </a:rPr>
              <a:t>NKJV</a:t>
            </a:r>
          </a:p>
        </p:txBody>
      </p:sp>
    </p:spTree>
    <p:extLst>
      <p:ext uri="{BB962C8B-B14F-4D97-AF65-F5344CB8AC3E}">
        <p14:creationId xmlns:p14="http://schemas.microsoft.com/office/powerpoint/2010/main" val="10009981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dirty="0"/>
              <a:t>Those motivated by conceit often want to be the </a:t>
            </a:r>
            <a:r>
              <a:rPr lang="en-US" b="1" u="sng" dirty="0"/>
              <a:t>center</a:t>
            </a:r>
            <a:r>
              <a:rPr lang="en-US" dirty="0"/>
              <a:t> of attention.</a:t>
            </a:r>
          </a:p>
          <a:p>
            <a:r>
              <a:rPr lang="en-US" dirty="0"/>
              <a:t>Paul tells us that instead of being filled with selfish ambition and conceit, </a:t>
            </a:r>
            <a:r>
              <a:rPr lang="en-US" b="1" u="sng" dirty="0"/>
              <a:t>each</a:t>
            </a:r>
            <a:r>
              <a:rPr lang="en-US" dirty="0"/>
              <a:t> of us should have a lowly </a:t>
            </a:r>
            <a:r>
              <a:rPr lang="en-US" b="1" u="sng" dirty="0"/>
              <a:t>mind</a:t>
            </a:r>
            <a:r>
              <a:rPr lang="en-US" dirty="0"/>
              <a:t> and esteem others better than ourselves.</a:t>
            </a:r>
          </a:p>
          <a:p>
            <a:endParaRPr lang="en-US" dirty="0"/>
          </a:p>
          <a:p>
            <a:pPr marL="0" indent="0">
              <a:buNone/>
            </a:pPr>
            <a:endParaRPr lang="en-US" dirty="0"/>
          </a:p>
        </p:txBody>
      </p:sp>
    </p:spTree>
    <p:extLst>
      <p:ext uri="{BB962C8B-B14F-4D97-AF65-F5344CB8AC3E}">
        <p14:creationId xmlns:p14="http://schemas.microsoft.com/office/powerpoint/2010/main" val="3630748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b="1" dirty="0"/>
              <a:t>Lowliness of mind</a:t>
            </a:r>
            <a:r>
              <a:rPr lang="en-US" dirty="0"/>
              <a:t> - "the having a humble opinion of oneself; a deep sense of one's (moral)</a:t>
            </a:r>
            <a:r>
              <a:rPr lang="en-US" b="1" u="sng" dirty="0"/>
              <a:t> littleness</a:t>
            </a:r>
            <a:r>
              <a:rPr lang="en-US" dirty="0"/>
              <a:t>; modesty, humility, lowliness of mind" (from Thayer's)</a:t>
            </a:r>
          </a:p>
          <a:p>
            <a:r>
              <a:rPr lang="en-US" dirty="0"/>
              <a:t>Paul warned every Christian in Rome not to have an </a:t>
            </a:r>
            <a:r>
              <a:rPr lang="en-US" b="1" u="sng" dirty="0"/>
              <a:t>exalted</a:t>
            </a:r>
            <a:r>
              <a:rPr lang="en-US" dirty="0"/>
              <a:t> view of himself.</a:t>
            </a:r>
          </a:p>
          <a:p>
            <a:r>
              <a:rPr lang="en-US" dirty="0"/>
              <a:t>In </a:t>
            </a:r>
            <a:r>
              <a:rPr lang="en-US" b="1" u="sng" dirty="0"/>
              <a:t>honor</a:t>
            </a:r>
            <a:r>
              <a:rPr lang="en-US" dirty="0"/>
              <a:t> we are to give preference to one another.</a:t>
            </a:r>
          </a:p>
          <a:p>
            <a:endParaRPr lang="en-US" dirty="0"/>
          </a:p>
          <a:p>
            <a:pPr marL="0" indent="0">
              <a:buNone/>
            </a:pPr>
            <a:endParaRPr lang="en-US" dirty="0"/>
          </a:p>
        </p:txBody>
      </p:sp>
    </p:spTree>
    <p:extLst>
      <p:ext uri="{BB962C8B-B14F-4D97-AF65-F5344CB8AC3E}">
        <p14:creationId xmlns:p14="http://schemas.microsoft.com/office/powerpoint/2010/main" val="1480487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sz="3000" dirty="0"/>
              <a:t>John prepared, gave preference to, the way for Jesus.</a:t>
            </a:r>
          </a:p>
          <a:p>
            <a:r>
              <a:rPr lang="en-US" sz="3000" dirty="0"/>
              <a:t>This is a great example of honoring someone.  Haman was forced to honor Mordecai; we should willingly honor one another.</a:t>
            </a:r>
          </a:p>
          <a:p>
            <a:r>
              <a:rPr lang="en-US" sz="3000" dirty="0"/>
              <a:t>Abraham knew that the best way to handle strife was to show </a:t>
            </a:r>
            <a:r>
              <a:rPr lang="en-US" sz="3000" b="1" u="sng" dirty="0"/>
              <a:t>deference</a:t>
            </a:r>
            <a:r>
              <a:rPr lang="en-US" sz="3000" dirty="0"/>
              <a:t> to Lot by letting him choose where he wanted to live.</a:t>
            </a:r>
          </a:p>
        </p:txBody>
      </p:sp>
    </p:spTree>
    <p:extLst>
      <p:ext uri="{BB962C8B-B14F-4D97-AF65-F5344CB8AC3E}">
        <p14:creationId xmlns:p14="http://schemas.microsoft.com/office/powerpoint/2010/main" val="2944486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dirty="0"/>
              <a:t>All of us are to be submissive to one another.</a:t>
            </a:r>
          </a:p>
          <a:p>
            <a:r>
              <a:rPr lang="en-US" dirty="0"/>
              <a:t> This passage is not telling us that our interests don’t matter.  It is </a:t>
            </a:r>
            <a:r>
              <a:rPr lang="en-US" b="1" u="sng" dirty="0"/>
              <a:t>natural </a:t>
            </a:r>
            <a:r>
              <a:rPr lang="en-US" dirty="0"/>
              <a:t>for us to look out for our own interests.</a:t>
            </a:r>
          </a:p>
          <a:p>
            <a:r>
              <a:rPr lang="en-US" dirty="0"/>
              <a:t>When some follow the principles in this passage while others don’t, bitterness and resentment are often the result.</a:t>
            </a:r>
          </a:p>
        </p:txBody>
      </p:sp>
    </p:spTree>
    <p:extLst>
      <p:ext uri="{BB962C8B-B14F-4D97-AF65-F5344CB8AC3E}">
        <p14:creationId xmlns:p14="http://schemas.microsoft.com/office/powerpoint/2010/main" val="224734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dirty="0"/>
              <a:t>Unity can only be achieved if </a:t>
            </a:r>
            <a:r>
              <a:rPr lang="en-US" b="1" u="sng" dirty="0"/>
              <a:t>each</a:t>
            </a:r>
            <a:r>
              <a:rPr lang="en-US" dirty="0"/>
              <a:t> one of us looks out for our own interest and the interest of others. (2:3,4)</a:t>
            </a:r>
          </a:p>
          <a:p>
            <a:r>
              <a:rPr lang="en-US" dirty="0"/>
              <a:t>Who are the others he is talking about?  He is talking about </a:t>
            </a:r>
            <a:r>
              <a:rPr lang="en-US" b="1" u="sng" dirty="0"/>
              <a:t>all</a:t>
            </a:r>
            <a:r>
              <a:rPr lang="en-US" b="1" dirty="0"/>
              <a:t> </a:t>
            </a:r>
            <a:r>
              <a:rPr lang="en-US" dirty="0"/>
              <a:t>Christians. </a:t>
            </a:r>
          </a:p>
          <a:p>
            <a:r>
              <a:rPr lang="en-US" dirty="0"/>
              <a:t>Our minds will be united with each other, if all of our minds are united with Christ.</a:t>
            </a:r>
          </a:p>
          <a:p>
            <a:r>
              <a:rPr lang="en-US" dirty="0"/>
              <a:t>Christ is our example!</a:t>
            </a:r>
          </a:p>
          <a:p>
            <a:endParaRPr lang="en-US" dirty="0"/>
          </a:p>
        </p:txBody>
      </p:sp>
    </p:spTree>
    <p:extLst>
      <p:ext uri="{BB962C8B-B14F-4D97-AF65-F5344CB8AC3E}">
        <p14:creationId xmlns:p14="http://schemas.microsoft.com/office/powerpoint/2010/main" val="2672086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dirty="0"/>
              <a:t>Christ is our example of </a:t>
            </a:r>
            <a:r>
              <a:rPr lang="en-US" b="1" u="sng" dirty="0"/>
              <a:t>love</a:t>
            </a:r>
            <a:r>
              <a:rPr lang="en-US" dirty="0"/>
              <a:t>.  He gave Himself for us.</a:t>
            </a:r>
          </a:p>
          <a:p>
            <a:r>
              <a:rPr lang="en-US" dirty="0"/>
              <a:t>Christ is our example of </a:t>
            </a:r>
            <a:r>
              <a:rPr lang="en-US" b="1" u="sng" dirty="0"/>
              <a:t>forgiveness</a:t>
            </a:r>
            <a:r>
              <a:rPr lang="en-US" dirty="0"/>
              <a:t>.</a:t>
            </a:r>
          </a:p>
          <a:p>
            <a:r>
              <a:rPr lang="en-US" dirty="0"/>
              <a:t>Christ is the example for a man on how he is to love His wife.</a:t>
            </a:r>
          </a:p>
          <a:p>
            <a:r>
              <a:rPr lang="en-US" dirty="0"/>
              <a:t>Christ is our example of </a:t>
            </a:r>
            <a:r>
              <a:rPr lang="en-US" b="1" u="sng" dirty="0"/>
              <a:t>suffering</a:t>
            </a:r>
            <a:r>
              <a:rPr lang="en-US" dirty="0"/>
              <a:t>.</a:t>
            </a:r>
          </a:p>
          <a:p>
            <a:r>
              <a:rPr lang="en-US" dirty="0"/>
              <a:t>Jesus was, is, and always was </a:t>
            </a:r>
            <a:r>
              <a:rPr lang="en-US" b="1" u="sng" dirty="0"/>
              <a:t>God</a:t>
            </a:r>
            <a:r>
              <a:rPr lang="en-US" dirty="0"/>
              <a:t>.</a:t>
            </a:r>
          </a:p>
          <a:p>
            <a:endParaRPr lang="en-US" dirty="0"/>
          </a:p>
        </p:txBody>
      </p:sp>
    </p:spTree>
    <p:extLst>
      <p:ext uri="{BB962C8B-B14F-4D97-AF65-F5344CB8AC3E}">
        <p14:creationId xmlns:p14="http://schemas.microsoft.com/office/powerpoint/2010/main" val="1544986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5800" y="533400"/>
            <a:ext cx="7696200" cy="5632311"/>
          </a:xfrm>
          <a:prstGeom prst="rect">
            <a:avLst/>
          </a:prstGeom>
          <a:noFill/>
        </p:spPr>
        <p:txBody>
          <a:bodyPr wrap="square" rtlCol="0">
            <a:spAutoFit/>
          </a:bodyPr>
          <a:lstStyle/>
          <a:p>
            <a:pPr marL="0" marR="0" algn="just">
              <a:spcBef>
                <a:spcPts val="0"/>
              </a:spcBef>
              <a:spcAft>
                <a:spcPts val="0"/>
              </a:spcAft>
            </a:pPr>
            <a:r>
              <a:rPr lang="en-US" sz="2400" b="1" dirty="0">
                <a:latin typeface="Times New Roman" panose="02020603050405020304" pitchFamily="18" charset="0"/>
                <a:ea typeface="Times New Roman" panose="02020603050405020304" pitchFamily="18" charset="0"/>
              </a:rPr>
              <a:t>Phil 2:3-8  </a:t>
            </a:r>
            <a:r>
              <a:rPr lang="en-US" sz="2800" dirty="0">
                <a:latin typeface="Times New Roman" panose="02020603050405020304" pitchFamily="18" charset="0"/>
                <a:ea typeface="Times New Roman" panose="02020603050405020304" pitchFamily="18" charset="0"/>
              </a:rPr>
              <a:t>Let nothing be done through selfish ambition or conceit, but in lowliness of mind let each esteem others better than himself. 4 Let each of you look out not only for his own interests, but also for the interests of others. 5 Let this mind be in you which was also in Christ Jesus, 6 who, being in the form of God, did not consider it robbery to be equal with God, 7 but made Himself of no reputation, taking the form of a bondservant, and coming in the likeness of men. 8 And being found in appearance as a man, He humbled Himself and became obedient to the point of death, even the death of the cross. </a:t>
            </a:r>
          </a:p>
          <a:p>
            <a:pPr marL="0" marR="0" algn="r">
              <a:spcBef>
                <a:spcPts val="0"/>
              </a:spcBef>
              <a:spcAft>
                <a:spcPts val="0"/>
              </a:spcAft>
            </a:pPr>
            <a:r>
              <a:rPr lang="en-US" sz="2400" dirty="0">
                <a:latin typeface="Times New Roman" panose="02020603050405020304" pitchFamily="18" charset="0"/>
                <a:ea typeface="Times New Roman" panose="02020603050405020304" pitchFamily="18" charset="0"/>
              </a:rPr>
              <a:t>NKJV</a:t>
            </a:r>
          </a:p>
        </p:txBody>
      </p:sp>
    </p:spTree>
    <p:extLst>
      <p:ext uri="{BB962C8B-B14F-4D97-AF65-F5344CB8AC3E}">
        <p14:creationId xmlns:p14="http://schemas.microsoft.com/office/powerpoint/2010/main" val="23365404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sz="2000" dirty="0"/>
              <a:t>Christ is our example of </a:t>
            </a:r>
            <a:r>
              <a:rPr lang="en-US" sz="2000" b="1" u="sng" dirty="0"/>
              <a:t>love</a:t>
            </a:r>
            <a:r>
              <a:rPr lang="en-US" sz="2000" dirty="0"/>
              <a:t>.  He gave Himself for us.</a:t>
            </a:r>
          </a:p>
          <a:p>
            <a:r>
              <a:rPr lang="en-US" sz="2000" dirty="0"/>
              <a:t>Christ is our example of </a:t>
            </a:r>
            <a:r>
              <a:rPr lang="en-US" sz="2000" b="1" u="sng" dirty="0"/>
              <a:t>forgiveness</a:t>
            </a:r>
            <a:r>
              <a:rPr lang="en-US" sz="2000" dirty="0"/>
              <a:t>.</a:t>
            </a:r>
          </a:p>
          <a:p>
            <a:r>
              <a:rPr lang="en-US" sz="2000" dirty="0"/>
              <a:t>Christ is the example for a man on how he is to love His wife.</a:t>
            </a:r>
          </a:p>
          <a:p>
            <a:r>
              <a:rPr lang="en-US" sz="2000" dirty="0"/>
              <a:t>Christ is our example of </a:t>
            </a:r>
            <a:r>
              <a:rPr lang="en-US" sz="2000" b="1" u="sng" dirty="0"/>
              <a:t>suffering</a:t>
            </a:r>
            <a:r>
              <a:rPr lang="en-US" sz="2000" dirty="0"/>
              <a:t>.</a:t>
            </a:r>
          </a:p>
          <a:p>
            <a:r>
              <a:rPr lang="en-US" dirty="0"/>
              <a:t>Jesus was, is, and always was </a:t>
            </a:r>
            <a:r>
              <a:rPr lang="en-US" b="1" u="sng" dirty="0"/>
              <a:t>God</a:t>
            </a:r>
            <a:r>
              <a:rPr lang="en-US" dirty="0"/>
              <a:t>.</a:t>
            </a:r>
          </a:p>
          <a:p>
            <a:endParaRPr lang="en-US" dirty="0"/>
          </a:p>
        </p:txBody>
      </p:sp>
    </p:spTree>
    <p:extLst>
      <p:ext uri="{BB962C8B-B14F-4D97-AF65-F5344CB8AC3E}">
        <p14:creationId xmlns:p14="http://schemas.microsoft.com/office/powerpoint/2010/main" val="41994393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dirty="0"/>
              <a:t>Jesus was in the beginning with God, and He was God.</a:t>
            </a:r>
          </a:p>
          <a:p>
            <a:r>
              <a:rPr lang="en-US" dirty="0"/>
              <a:t>Jesus did not consider equality with God something to be </a:t>
            </a:r>
            <a:r>
              <a:rPr lang="en-US" b="1" u="sng" dirty="0"/>
              <a:t>held</a:t>
            </a:r>
            <a:r>
              <a:rPr lang="en-US" dirty="0"/>
              <a:t> on to.</a:t>
            </a:r>
          </a:p>
          <a:p>
            <a:r>
              <a:rPr lang="en-US" dirty="0"/>
              <a:t>Jesus asked God to restore to Him the </a:t>
            </a:r>
            <a:r>
              <a:rPr lang="en-US" b="1" u="sng" dirty="0"/>
              <a:t>glory</a:t>
            </a:r>
            <a:r>
              <a:rPr lang="en-US" dirty="0"/>
              <a:t> He had before He created the earth.  </a:t>
            </a:r>
          </a:p>
          <a:p>
            <a:r>
              <a:rPr lang="en-US" dirty="0"/>
              <a:t>Jesus gave up the worship of the heavenly hosts.</a:t>
            </a:r>
          </a:p>
        </p:txBody>
      </p:sp>
    </p:spTree>
    <p:extLst>
      <p:ext uri="{BB962C8B-B14F-4D97-AF65-F5344CB8AC3E}">
        <p14:creationId xmlns:p14="http://schemas.microsoft.com/office/powerpoint/2010/main" val="7757584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dirty="0"/>
              <a:t>Jesus gave up living with His </a:t>
            </a:r>
            <a:r>
              <a:rPr lang="en-US" b="1" u="sng" dirty="0"/>
              <a:t>Father</a:t>
            </a:r>
            <a:r>
              <a:rPr lang="en-US" dirty="0"/>
              <a:t>.</a:t>
            </a:r>
          </a:p>
          <a:p>
            <a:r>
              <a:rPr lang="en-US" dirty="0"/>
              <a:t>Jesus made Himself of </a:t>
            </a:r>
            <a:r>
              <a:rPr lang="en-US" b="1" u="sng" dirty="0"/>
              <a:t>no</a:t>
            </a:r>
            <a:r>
              <a:rPr lang="en-US" dirty="0"/>
              <a:t> reputation.</a:t>
            </a:r>
          </a:p>
          <a:p>
            <a:r>
              <a:rPr lang="en-US" dirty="0"/>
              <a:t>The only begotten Son of God came to earth as an </a:t>
            </a:r>
            <a:r>
              <a:rPr lang="en-US" b="1" u="sng" dirty="0"/>
              <a:t>illegitimate</a:t>
            </a:r>
            <a:r>
              <a:rPr lang="en-US" dirty="0"/>
              <a:t> son of a young lady perceived by others as a sinner.</a:t>
            </a:r>
          </a:p>
          <a:p>
            <a:r>
              <a:rPr lang="en-US" dirty="0"/>
              <a:t>When Jesus was born, his </a:t>
            </a:r>
            <a:r>
              <a:rPr lang="en-US" b="1" u="sng" dirty="0"/>
              <a:t>reputation</a:t>
            </a:r>
            <a:r>
              <a:rPr lang="en-US" dirty="0"/>
              <a:t> couldn’t even get him a bed, let alone a room.</a:t>
            </a:r>
          </a:p>
          <a:p>
            <a:endParaRPr lang="en-US" dirty="0"/>
          </a:p>
        </p:txBody>
      </p:sp>
    </p:spTree>
    <p:extLst>
      <p:ext uri="{BB962C8B-B14F-4D97-AF65-F5344CB8AC3E}">
        <p14:creationId xmlns:p14="http://schemas.microsoft.com/office/powerpoint/2010/main" val="35820642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130425"/>
            <a:ext cx="8001000" cy="1470025"/>
          </a:xfrm>
        </p:spPr>
        <p:txBody>
          <a:bodyPr anchor="ctr"/>
          <a:lstStyle/>
          <a:p>
            <a:r>
              <a:rPr lang="en-US" altLang="en-US" sz="7200" dirty="0"/>
              <a:t>Philippians 2:3-8</a:t>
            </a:r>
          </a:p>
        </p:txBody>
      </p:sp>
    </p:spTree>
    <p:extLst>
      <p:ext uri="{BB962C8B-B14F-4D97-AF65-F5344CB8AC3E}">
        <p14:creationId xmlns:p14="http://schemas.microsoft.com/office/powerpoint/2010/main" val="226460179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sz="3000" dirty="0"/>
              <a:t>Jesus did not come to earth as the son of royalty.  He came to earth as the son of a </a:t>
            </a:r>
            <a:r>
              <a:rPr lang="en-US" sz="3000" b="1" u="sng" dirty="0"/>
              <a:t>carpenter</a:t>
            </a:r>
            <a:r>
              <a:rPr lang="en-US" sz="3000" dirty="0"/>
              <a:t>. He made Himself of no reputation.</a:t>
            </a:r>
          </a:p>
          <a:p>
            <a:r>
              <a:rPr lang="en-US" sz="3000" dirty="0"/>
              <a:t>Jesus became </a:t>
            </a:r>
            <a:r>
              <a:rPr lang="en-US" sz="3000" b="1" u="sng" dirty="0"/>
              <a:t>poor</a:t>
            </a:r>
            <a:r>
              <a:rPr lang="en-US" sz="3000" dirty="0"/>
              <a:t> so we can be rich.</a:t>
            </a:r>
          </a:p>
          <a:p>
            <a:r>
              <a:rPr lang="en-US" sz="3000" dirty="0"/>
              <a:t> Jesus came as a </a:t>
            </a:r>
            <a:r>
              <a:rPr lang="en-US" sz="3000" b="1" u="sng" dirty="0"/>
              <a:t>bondservant</a:t>
            </a:r>
            <a:r>
              <a:rPr lang="en-US" sz="3000" dirty="0"/>
              <a:t>.</a:t>
            </a:r>
          </a:p>
          <a:p>
            <a:r>
              <a:rPr lang="en-US" sz="3000" dirty="0"/>
              <a:t>Jesus washed the </a:t>
            </a:r>
            <a:r>
              <a:rPr lang="en-US" sz="3000" b="1" u="sng" dirty="0"/>
              <a:t>dirty</a:t>
            </a:r>
            <a:r>
              <a:rPr lang="en-US" sz="3000" dirty="0"/>
              <a:t> feet of his disciples.</a:t>
            </a:r>
          </a:p>
          <a:p>
            <a:r>
              <a:rPr lang="en-US" sz="3000" dirty="0"/>
              <a:t>Jesus did not come to be served, but to serve.</a:t>
            </a:r>
          </a:p>
          <a:p>
            <a:endParaRPr lang="en-US" dirty="0"/>
          </a:p>
          <a:p>
            <a:endParaRPr lang="en-US" dirty="0"/>
          </a:p>
        </p:txBody>
      </p:sp>
    </p:spTree>
    <p:extLst>
      <p:ext uri="{BB962C8B-B14F-4D97-AF65-F5344CB8AC3E}">
        <p14:creationId xmlns:p14="http://schemas.microsoft.com/office/powerpoint/2010/main" val="32110826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dirty="0"/>
              <a:t>Jesus came in the likeness of a man.  Jesus appeared in every way as an </a:t>
            </a:r>
            <a:r>
              <a:rPr lang="en-US" b="1" u="sng" dirty="0"/>
              <a:t>ordinary</a:t>
            </a:r>
            <a:r>
              <a:rPr lang="en-US" dirty="0"/>
              <a:t> man.</a:t>
            </a:r>
          </a:p>
          <a:p>
            <a:r>
              <a:rPr lang="en-US" dirty="0"/>
              <a:t>Jesus got hungry.  Jesus got thirsty.  Jesus got tired.</a:t>
            </a:r>
          </a:p>
          <a:p>
            <a:r>
              <a:rPr lang="en-US" dirty="0"/>
              <a:t>Jesus didn’t have Saul’s height, David’s good looks, or Absalom’s hair. </a:t>
            </a:r>
          </a:p>
          <a:p>
            <a:r>
              <a:rPr lang="en-US" dirty="0"/>
              <a:t>Jesus </a:t>
            </a:r>
            <a:r>
              <a:rPr lang="en-US" b="1" u="sng" dirty="0"/>
              <a:t>learned</a:t>
            </a:r>
            <a:r>
              <a:rPr lang="en-US" dirty="0"/>
              <a:t> obedience by the things He suffered.</a:t>
            </a:r>
            <a:endParaRPr lang="en-US" dirty="0"/>
          </a:p>
          <a:p>
            <a:endParaRPr lang="en-US" dirty="0"/>
          </a:p>
        </p:txBody>
      </p:sp>
    </p:spTree>
    <p:extLst>
      <p:ext uri="{BB962C8B-B14F-4D97-AF65-F5344CB8AC3E}">
        <p14:creationId xmlns:p14="http://schemas.microsoft.com/office/powerpoint/2010/main" val="161286895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dirty="0"/>
              <a:t>Jesus’ obedience was </a:t>
            </a:r>
            <a:r>
              <a:rPr lang="en-US" b="1" u="sng" dirty="0"/>
              <a:t>needed</a:t>
            </a:r>
            <a:r>
              <a:rPr lang="en-US" dirty="0"/>
              <a:t> for us to be saved.</a:t>
            </a:r>
          </a:p>
          <a:p>
            <a:r>
              <a:rPr lang="en-US" dirty="0"/>
              <a:t>The disciples knew that the Jews were trying to </a:t>
            </a:r>
            <a:r>
              <a:rPr lang="en-US" b="1" u="sng" dirty="0"/>
              <a:t>kill</a:t>
            </a:r>
            <a:r>
              <a:rPr lang="en-US" dirty="0"/>
              <a:t> Jesus by stoning Him.</a:t>
            </a:r>
          </a:p>
          <a:p>
            <a:r>
              <a:rPr lang="en-US" dirty="0"/>
              <a:t>Caiaphas </a:t>
            </a:r>
            <a:r>
              <a:rPr lang="en-US" b="1" u="sng" dirty="0"/>
              <a:t>prophesied</a:t>
            </a:r>
            <a:r>
              <a:rPr lang="en-US" dirty="0"/>
              <a:t> that Jesus would die for the whole world.</a:t>
            </a:r>
          </a:p>
          <a:p>
            <a:r>
              <a:rPr lang="en-US" dirty="0"/>
              <a:t>Jesus was willing to God’s </a:t>
            </a:r>
            <a:r>
              <a:rPr lang="en-US" b="1" u="sng" dirty="0"/>
              <a:t>will</a:t>
            </a:r>
            <a:r>
              <a:rPr lang="en-US" dirty="0"/>
              <a:t> even if it meant His death.  He was willing to obey to the point of death.</a:t>
            </a:r>
          </a:p>
        </p:txBody>
      </p:sp>
    </p:spTree>
    <p:extLst>
      <p:ext uri="{BB962C8B-B14F-4D97-AF65-F5344CB8AC3E}">
        <p14:creationId xmlns:p14="http://schemas.microsoft.com/office/powerpoint/2010/main" val="396887020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dirty="0"/>
              <a:t>Jesus endured the cross and despised the </a:t>
            </a:r>
            <a:r>
              <a:rPr lang="en-US" b="1" u="sng" dirty="0"/>
              <a:t>shame</a:t>
            </a:r>
            <a:r>
              <a:rPr lang="en-US" dirty="0"/>
              <a:t> associated with dying on it.</a:t>
            </a:r>
          </a:p>
        </p:txBody>
      </p:sp>
    </p:spTree>
    <p:extLst>
      <p:ext uri="{BB962C8B-B14F-4D97-AF65-F5344CB8AC3E}">
        <p14:creationId xmlns:p14="http://schemas.microsoft.com/office/powerpoint/2010/main" val="299747991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Point of the Passage</a:t>
            </a:r>
          </a:p>
        </p:txBody>
      </p:sp>
      <p:sp>
        <p:nvSpPr>
          <p:cNvPr id="3" name="Content Placeholder 2"/>
          <p:cNvSpPr>
            <a:spLocks noGrp="1"/>
          </p:cNvSpPr>
          <p:nvPr>
            <p:ph idx="1"/>
          </p:nvPr>
        </p:nvSpPr>
        <p:spPr/>
        <p:txBody>
          <a:bodyPr/>
          <a:lstStyle/>
          <a:p>
            <a:r>
              <a:rPr lang="en-US" b="1" dirty="0"/>
              <a:t>If a church is going to be unified every member must:</a:t>
            </a:r>
            <a:endParaRPr lang="en-US" dirty="0"/>
          </a:p>
          <a:p>
            <a:pPr lvl="0"/>
            <a:r>
              <a:rPr lang="en-US" dirty="0"/>
              <a:t>Put away selfish motives.</a:t>
            </a:r>
          </a:p>
          <a:p>
            <a:pPr lvl="0"/>
            <a:r>
              <a:rPr lang="en-US" dirty="0"/>
              <a:t>With humility, we are to look out for the best interests of every other member.</a:t>
            </a:r>
          </a:p>
          <a:p>
            <a:endParaRPr lang="en-US" dirty="0"/>
          </a:p>
        </p:txBody>
      </p:sp>
    </p:spTree>
    <p:extLst>
      <p:ext uri="{BB962C8B-B14F-4D97-AF65-F5344CB8AC3E}">
        <p14:creationId xmlns:p14="http://schemas.microsoft.com/office/powerpoint/2010/main" val="3848957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Point of the Passage</a:t>
            </a:r>
          </a:p>
        </p:txBody>
      </p:sp>
      <p:sp>
        <p:nvSpPr>
          <p:cNvPr id="3" name="Content Placeholder 2"/>
          <p:cNvSpPr>
            <a:spLocks noGrp="1"/>
          </p:cNvSpPr>
          <p:nvPr>
            <p:ph idx="1"/>
          </p:nvPr>
        </p:nvSpPr>
        <p:spPr/>
        <p:txBody>
          <a:bodyPr/>
          <a:lstStyle/>
          <a:p>
            <a:pPr lvl="0"/>
            <a:r>
              <a:rPr lang="en-US" dirty="0"/>
              <a:t>We are to have the same attitude Christ had when he:</a:t>
            </a:r>
          </a:p>
          <a:p>
            <a:pPr lvl="1"/>
            <a:r>
              <a:rPr lang="en-US" dirty="0"/>
              <a:t>Gave up the glory that came with being God.</a:t>
            </a:r>
          </a:p>
          <a:p>
            <a:pPr lvl="1"/>
            <a:r>
              <a:rPr lang="en-US" dirty="0"/>
              <a:t>Made Himself of no reputation.</a:t>
            </a:r>
          </a:p>
          <a:p>
            <a:pPr lvl="1"/>
            <a:r>
              <a:rPr lang="en-US" dirty="0"/>
              <a:t>When He emptied Himself by becoming an ordinary man.</a:t>
            </a:r>
          </a:p>
          <a:p>
            <a:pPr lvl="1"/>
            <a:r>
              <a:rPr lang="en-US" dirty="0"/>
              <a:t>When He was obedient to the point of death.</a:t>
            </a:r>
          </a:p>
          <a:p>
            <a:pPr lvl="1"/>
            <a:r>
              <a:rPr lang="en-US" dirty="0"/>
              <a:t>When He was obedient to the point of death on the cross.</a:t>
            </a:r>
          </a:p>
          <a:p>
            <a:endParaRPr lang="en-US" dirty="0"/>
          </a:p>
        </p:txBody>
      </p:sp>
    </p:spTree>
    <p:extLst>
      <p:ext uri="{BB962C8B-B14F-4D97-AF65-F5344CB8AC3E}">
        <p14:creationId xmlns:p14="http://schemas.microsoft.com/office/powerpoint/2010/main" val="37543412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Expository Preaching</a:t>
            </a:r>
          </a:p>
        </p:txBody>
      </p:sp>
      <p:sp>
        <p:nvSpPr>
          <p:cNvPr id="3" name="Content Placeholder 2"/>
          <p:cNvSpPr>
            <a:spLocks noGrp="1"/>
          </p:cNvSpPr>
          <p:nvPr>
            <p:ph idx="1"/>
          </p:nvPr>
        </p:nvSpPr>
        <p:spPr/>
        <p:txBody>
          <a:bodyPr/>
          <a:lstStyle/>
          <a:p>
            <a:r>
              <a:rPr lang="en-US" sz="2000" b="1" dirty="0"/>
              <a:t>Expository preaching</a:t>
            </a:r>
            <a:r>
              <a:rPr lang="en-US" sz="2000" dirty="0"/>
              <a:t> is a form of preaching that details the meaning of a particular text or passage of Scripture. It explains what the Bible means by what it says. Exegesis is technical and grammatical exposition, a careful drawing out of the exact meaning of a passage in its original context. While the term exposition could be used in connection with any verbal informative teaching on any subject, the term is also used in relation to Bible preaching and teaching. The practice originated from the Jewish tradition of the rabbi … explaining a passage from the Torah, during the prayer services. Expository preaching differs from topical preaching in that the former concentrates on a specific text and discusses topics covered therein; whereas, the latter concentrates on a specific topic and references texts covering the topic.</a:t>
            </a:r>
          </a:p>
          <a:p>
            <a:pPr algn="r"/>
            <a:r>
              <a:rPr lang="en-US" sz="2000" dirty="0"/>
              <a:t>Wikipedia </a:t>
            </a:r>
          </a:p>
        </p:txBody>
      </p:sp>
    </p:spTree>
    <p:extLst>
      <p:ext uri="{BB962C8B-B14F-4D97-AF65-F5344CB8AC3E}">
        <p14:creationId xmlns:p14="http://schemas.microsoft.com/office/powerpoint/2010/main" val="2855927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Expository Preaching</a:t>
            </a:r>
          </a:p>
        </p:txBody>
      </p:sp>
      <p:sp>
        <p:nvSpPr>
          <p:cNvPr id="3" name="Content Placeholder 2"/>
          <p:cNvSpPr>
            <a:spLocks noGrp="1"/>
          </p:cNvSpPr>
          <p:nvPr>
            <p:ph idx="1"/>
          </p:nvPr>
        </p:nvSpPr>
        <p:spPr/>
        <p:txBody>
          <a:bodyPr/>
          <a:lstStyle/>
          <a:p>
            <a:r>
              <a:rPr lang="en-US" sz="2400" dirty="0"/>
              <a:t>Expository preaching is a term and technique that refers to the proclamation the content of the Bible as it appears in the text, as opposed to an emphasis on application to the hearers. There are a number of other techniques for preaching, some of which are covered in this article including textual, topical, topical-expository, and lectionary. According to the proponents of expository preaching the weaknesses of the other forms generally center around their inability to strictly expose the original meaning of the text. There is of course overlap between all types as they share one text. </a:t>
            </a:r>
          </a:p>
          <a:p>
            <a:pPr algn="r"/>
            <a:r>
              <a:rPr lang="en-US" sz="2000" dirty="0"/>
              <a:t>Wikipedia </a:t>
            </a:r>
          </a:p>
        </p:txBody>
      </p:sp>
    </p:spTree>
    <p:extLst>
      <p:ext uri="{BB962C8B-B14F-4D97-AF65-F5344CB8AC3E}">
        <p14:creationId xmlns:p14="http://schemas.microsoft.com/office/powerpoint/2010/main" val="1350720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dirty="0"/>
              <a:t>Paul appeals to the Philippians to fulfill his joy by being </a:t>
            </a:r>
            <a:r>
              <a:rPr lang="en-US" b="1" u="sng" dirty="0"/>
              <a:t>united</a:t>
            </a:r>
            <a:r>
              <a:rPr lang="en-US" dirty="0"/>
              <a:t>.</a:t>
            </a:r>
          </a:p>
          <a:p>
            <a:r>
              <a:rPr lang="en-US" dirty="0"/>
              <a:t>He then turns his attention to telling them </a:t>
            </a:r>
            <a:r>
              <a:rPr lang="en-US" b="1" u="sng" dirty="0"/>
              <a:t>how</a:t>
            </a:r>
            <a:r>
              <a:rPr lang="en-US" dirty="0"/>
              <a:t> to be united.</a:t>
            </a:r>
          </a:p>
          <a:p>
            <a:r>
              <a:rPr lang="en-US" b="1" u="sng" dirty="0"/>
              <a:t>Nothing</a:t>
            </a:r>
            <a:r>
              <a:rPr lang="en-US" dirty="0"/>
              <a:t> is to be done through selfish ambition or conceit.</a:t>
            </a:r>
          </a:p>
          <a:p>
            <a:r>
              <a:rPr lang="en-US" b="1" dirty="0"/>
              <a:t>Selfish ambition</a:t>
            </a:r>
            <a:r>
              <a:rPr lang="en-US" dirty="0"/>
              <a:t> - in the N. T. "a courting distinction, a desire to put </a:t>
            </a:r>
            <a:r>
              <a:rPr lang="en-US" b="1" u="sng" dirty="0"/>
              <a:t>oneself</a:t>
            </a:r>
            <a:r>
              <a:rPr lang="en-US" dirty="0"/>
              <a:t> forward, a partisan and factious spirit which does not disdain low arts; partisanship, </a:t>
            </a:r>
            <a:r>
              <a:rPr lang="en-US" b="1" u="sng" dirty="0"/>
              <a:t>factiousness</a:t>
            </a:r>
            <a:r>
              <a:rPr lang="en-US" dirty="0"/>
              <a:t>" (Thayer's PC Study Bible)</a:t>
            </a:r>
          </a:p>
          <a:p>
            <a:endParaRPr lang="en-US" dirty="0"/>
          </a:p>
          <a:p>
            <a:endParaRPr lang="en-US" dirty="0"/>
          </a:p>
        </p:txBody>
      </p:sp>
    </p:spTree>
    <p:extLst>
      <p:ext uri="{BB962C8B-B14F-4D97-AF65-F5344CB8AC3E}">
        <p14:creationId xmlns:p14="http://schemas.microsoft.com/office/powerpoint/2010/main" val="3305708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b="1" dirty="0"/>
              <a:t>Selfish ambition</a:t>
            </a:r>
            <a:r>
              <a:rPr lang="en-US" dirty="0"/>
              <a:t> - in the N. T. "a courting distinction, a desire to put </a:t>
            </a:r>
            <a:r>
              <a:rPr lang="en-US" b="1" u="sng" dirty="0"/>
              <a:t>oneself</a:t>
            </a:r>
            <a:r>
              <a:rPr lang="en-US" dirty="0"/>
              <a:t> forward, a partisan and factious spirit which does not disdain low arts; partisanship, </a:t>
            </a:r>
            <a:r>
              <a:rPr lang="en-US" b="1" u="sng" dirty="0"/>
              <a:t>factiousness</a:t>
            </a:r>
            <a:r>
              <a:rPr lang="en-US" dirty="0"/>
              <a:t>" (Thayer's PC Study Bible)</a:t>
            </a:r>
          </a:p>
          <a:p>
            <a:endParaRPr lang="en-US" dirty="0"/>
          </a:p>
          <a:p>
            <a:endParaRPr lang="en-US" dirty="0"/>
          </a:p>
        </p:txBody>
      </p:sp>
    </p:spTree>
    <p:extLst>
      <p:ext uri="{BB962C8B-B14F-4D97-AF65-F5344CB8AC3E}">
        <p14:creationId xmlns:p14="http://schemas.microsoft.com/office/powerpoint/2010/main" val="52067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dirty="0"/>
              <a:t>It is very common for people to do to </a:t>
            </a:r>
            <a:r>
              <a:rPr lang="en-US" b="1" u="sng" dirty="0"/>
              <a:t>good</a:t>
            </a:r>
            <a:r>
              <a:rPr lang="en-US" dirty="0"/>
              <a:t> things with selfish motives.</a:t>
            </a:r>
          </a:p>
          <a:p>
            <a:r>
              <a:rPr lang="en-US" dirty="0"/>
              <a:t>According to</a:t>
            </a:r>
            <a:r>
              <a:rPr lang="en-US" b="1" dirty="0"/>
              <a:t> Gal 5:20</a:t>
            </a:r>
            <a:r>
              <a:rPr lang="en-US" dirty="0"/>
              <a:t> selfish ambition is a work of the </a:t>
            </a:r>
            <a:r>
              <a:rPr lang="en-US" b="1" u="sng" dirty="0"/>
              <a:t>flesh</a:t>
            </a:r>
            <a:r>
              <a:rPr lang="en-US" dirty="0"/>
              <a:t>.</a:t>
            </a:r>
          </a:p>
          <a:p>
            <a:endParaRPr lang="en-US" dirty="0"/>
          </a:p>
        </p:txBody>
      </p:sp>
    </p:spTree>
    <p:extLst>
      <p:ext uri="{BB962C8B-B14F-4D97-AF65-F5344CB8AC3E}">
        <p14:creationId xmlns:p14="http://schemas.microsoft.com/office/powerpoint/2010/main" val="3507752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dirty="0"/>
              <a:t>We are not to do our </a:t>
            </a:r>
            <a:r>
              <a:rPr lang="en-US" b="1" u="sng" dirty="0"/>
              <a:t>righteous</a:t>
            </a:r>
            <a:r>
              <a:rPr lang="en-US" dirty="0"/>
              <a:t> acts to be seen by men.  </a:t>
            </a:r>
          </a:p>
          <a:p>
            <a:r>
              <a:rPr lang="en-US" dirty="0"/>
              <a:t>We are not to pray to be seen by men.</a:t>
            </a:r>
          </a:p>
          <a:p>
            <a:r>
              <a:rPr lang="en-US" dirty="0"/>
              <a:t>We are not to </a:t>
            </a:r>
            <a:r>
              <a:rPr lang="en-US" b="1" u="sng" dirty="0"/>
              <a:t>fast</a:t>
            </a:r>
            <a:r>
              <a:rPr lang="en-US" dirty="0"/>
              <a:t> to be seen by men.</a:t>
            </a:r>
          </a:p>
          <a:p>
            <a:r>
              <a:rPr lang="en-US" dirty="0"/>
              <a:t>You don’t study your Bible to get an </a:t>
            </a:r>
            <a:r>
              <a:rPr lang="en-US" b="1" u="sng" dirty="0"/>
              <a:t>advantage</a:t>
            </a:r>
            <a:r>
              <a:rPr lang="en-US" dirty="0"/>
              <a:t> over someone. Remember, knowledge puffs up (1 Cor 8:1).</a:t>
            </a:r>
          </a:p>
          <a:p>
            <a:pPr marL="0" indent="0">
              <a:buNone/>
            </a:pPr>
            <a:endParaRPr lang="en-US" dirty="0"/>
          </a:p>
        </p:txBody>
      </p:sp>
    </p:spTree>
    <p:extLst>
      <p:ext uri="{BB962C8B-B14F-4D97-AF65-F5344CB8AC3E}">
        <p14:creationId xmlns:p14="http://schemas.microsoft.com/office/powerpoint/2010/main" val="3495738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Philippians 2:3-8</a:t>
            </a:r>
          </a:p>
        </p:txBody>
      </p:sp>
      <p:sp>
        <p:nvSpPr>
          <p:cNvPr id="3" name="Content Placeholder 2"/>
          <p:cNvSpPr>
            <a:spLocks noGrp="1"/>
          </p:cNvSpPr>
          <p:nvPr>
            <p:ph idx="1"/>
          </p:nvPr>
        </p:nvSpPr>
        <p:spPr/>
        <p:txBody>
          <a:bodyPr/>
          <a:lstStyle/>
          <a:p>
            <a:r>
              <a:rPr lang="en-US" b="1" dirty="0"/>
              <a:t>Conceit</a:t>
            </a:r>
            <a:r>
              <a:rPr lang="en-US" dirty="0"/>
              <a:t> - vain-glory, groundless self-esteem, </a:t>
            </a:r>
            <a:r>
              <a:rPr lang="en-US" b="1" u="sng" dirty="0"/>
              <a:t>empty</a:t>
            </a:r>
            <a:r>
              <a:rPr lang="en-US" dirty="0"/>
              <a:t> pride. (from Thayer's Greek Lexicon, PC Study Bible)</a:t>
            </a:r>
          </a:p>
          <a:p>
            <a:r>
              <a:rPr lang="en-US" dirty="0"/>
              <a:t>Those who walk according to the Spirit are not </a:t>
            </a:r>
            <a:r>
              <a:rPr lang="en-US" b="1" u="sng" dirty="0"/>
              <a:t>conceited</a:t>
            </a:r>
            <a:r>
              <a:rPr lang="en-US" dirty="0"/>
              <a:t>; they do not provoke others, nor do they envy others.</a:t>
            </a:r>
          </a:p>
          <a:p>
            <a:endParaRPr lang="en-US" dirty="0"/>
          </a:p>
          <a:p>
            <a:pPr marL="0" indent="0">
              <a:buNone/>
            </a:pPr>
            <a:endParaRPr lang="en-US" dirty="0"/>
          </a:p>
        </p:txBody>
      </p:sp>
    </p:spTree>
    <p:extLst>
      <p:ext uri="{BB962C8B-B14F-4D97-AF65-F5344CB8AC3E}">
        <p14:creationId xmlns:p14="http://schemas.microsoft.com/office/powerpoint/2010/main" val="3738464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efault Design">
  <a:themeElements>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16592</TotalTime>
  <Words>1546</Words>
  <Application>Microsoft Office PowerPoint</Application>
  <PresentationFormat>On-screen Show (4:3)</PresentationFormat>
  <Paragraphs>100</Paragraphs>
  <Slides>25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25</vt:i4>
      </vt:variant>
    </vt:vector>
  </HeadingPairs>
  <TitlesOfParts>
    <vt:vector size="29" baseType="lpstr">
      <vt:lpstr>Arial</vt:lpstr>
      <vt:lpstr>Calibri</vt:lpstr>
      <vt:lpstr>Times New Roman</vt:lpstr>
      <vt:lpstr>Default Design</vt:lpstr>
      <vt:lpstr>PowerPoint Presentation</vt:lpstr>
      <vt:lpstr>Philippians 2:3-8</vt:lpstr>
      <vt:lpstr>Expository Preaching</vt:lpstr>
      <vt:lpstr>Expository Preaching</vt:lpstr>
      <vt:lpstr>Philippians 2:3-8</vt:lpstr>
      <vt:lpstr>Philippians 2:3-8</vt:lpstr>
      <vt:lpstr>Philippians 2:3-8</vt:lpstr>
      <vt:lpstr>Philippians 2:3-8</vt:lpstr>
      <vt:lpstr>Philippians 2:3-8</vt:lpstr>
      <vt:lpstr>Philippians 2:3-8</vt:lpstr>
      <vt:lpstr>Philippians 2:3-8</vt:lpstr>
      <vt:lpstr>Philippians 2:3-8</vt:lpstr>
      <vt:lpstr>Philippians 2:3-8</vt:lpstr>
      <vt:lpstr>Philippians 2:3-8</vt:lpstr>
      <vt:lpstr>Philippians 2:3-8</vt:lpstr>
      <vt:lpstr>PowerPoint Presentation</vt:lpstr>
      <vt:lpstr>Philippians 2:3-8</vt:lpstr>
      <vt:lpstr>Philippians 2:3-8</vt:lpstr>
      <vt:lpstr>Philippians 2:3-8</vt:lpstr>
      <vt:lpstr>Philippians 2:3-8</vt:lpstr>
      <vt:lpstr>Philippians 2:3-8</vt:lpstr>
      <vt:lpstr>Philippians 2:3-8</vt:lpstr>
      <vt:lpstr>Philippians 2:3-8</vt:lpstr>
      <vt:lpstr>The Point of the Passage</vt:lpstr>
      <vt:lpstr>The Point of the Passage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Philippians 1:1-11</dc:title>
  <dc:creator>Dwayne Gandy</dc:creator>
  <cp:lastModifiedBy>Dwayne Gandy</cp:lastModifiedBy>
  <cp:revision>49</cp:revision>
  <cp:lastPrinted>2017-01-29T14:02:35Z</cp:lastPrinted>
  <dcterms:created xsi:type="dcterms:W3CDTF">2017-01-05T18:31:03Z</dcterms:created>
  <dcterms:modified xsi:type="dcterms:W3CDTF">2017-02-05T12:41:40Z</dcterms:modified>
</cp:coreProperties>
</file>