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2A4-BDCF-4EC1-82FA-758713E17DD7}" v="31" dt="2020-05-17T11:01:00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ayne Gandy" userId="b50864cff68d955d" providerId="LiveId" clId="{8E0B32A4-BDCF-4EC1-82FA-758713E17DD7}"/>
    <pc:docChg chg="addSld delSld modSld">
      <pc:chgData name="Dwayne Gandy" userId="b50864cff68d955d" providerId="LiveId" clId="{8E0B32A4-BDCF-4EC1-82FA-758713E17DD7}" dt="2020-05-17T11:01:00.361" v="162"/>
      <pc:docMkLst>
        <pc:docMk/>
      </pc:docMkLst>
      <pc:sldChg chg="delSp modSp mod">
        <pc:chgData name="Dwayne Gandy" userId="b50864cff68d955d" providerId="LiveId" clId="{8E0B32A4-BDCF-4EC1-82FA-758713E17DD7}" dt="2020-05-17T10:53:27.623" v="15" actId="478"/>
        <pc:sldMkLst>
          <pc:docMk/>
          <pc:sldMk cId="0" sldId="256"/>
        </pc:sldMkLst>
        <pc:spChg chg="mod">
          <ac:chgData name="Dwayne Gandy" userId="b50864cff68d955d" providerId="LiveId" clId="{8E0B32A4-BDCF-4EC1-82FA-758713E17DD7}" dt="2020-05-17T10:53:17.279" v="13" actId="20577"/>
          <ac:spMkLst>
            <pc:docMk/>
            <pc:sldMk cId="0" sldId="256"/>
            <ac:spMk id="2050" creationId="{3D81DCD5-6519-4D17-A9EA-592922FD1571}"/>
          </ac:spMkLst>
        </pc:spChg>
        <pc:spChg chg="del mod">
          <ac:chgData name="Dwayne Gandy" userId="b50864cff68d955d" providerId="LiveId" clId="{8E0B32A4-BDCF-4EC1-82FA-758713E17DD7}" dt="2020-05-17T10:53:27.623" v="15" actId="478"/>
          <ac:spMkLst>
            <pc:docMk/>
            <pc:sldMk cId="0" sldId="256"/>
            <ac:spMk id="2051" creationId="{FF95CAE1-1916-4013-B4FB-762B66556693}"/>
          </ac:spMkLst>
        </pc:spChg>
      </pc:sldChg>
      <pc:sldChg chg="modSp modAnim">
        <pc:chgData name="Dwayne Gandy" userId="b50864cff68d955d" providerId="LiveId" clId="{8E0B32A4-BDCF-4EC1-82FA-758713E17DD7}" dt="2020-05-17T11:00:34.348" v="157"/>
        <pc:sldMkLst>
          <pc:docMk/>
          <pc:sldMk cId="0" sldId="257"/>
        </pc:sldMkLst>
        <pc:spChg chg="mod">
          <ac:chgData name="Dwayne Gandy" userId="b50864cff68d955d" providerId="LiveId" clId="{8E0B32A4-BDCF-4EC1-82FA-758713E17DD7}" dt="2020-05-17T10:53:55.172" v="16"/>
          <ac:spMkLst>
            <pc:docMk/>
            <pc:sldMk cId="0" sldId="257"/>
            <ac:spMk id="3075" creationId="{812E90A7-96A9-4E35-B71D-4C7D7D94E2C5}"/>
          </ac:spMkLst>
        </pc:spChg>
      </pc:sldChg>
      <pc:sldChg chg="modSp mod modAnim">
        <pc:chgData name="Dwayne Gandy" userId="b50864cff68d955d" providerId="LiveId" clId="{8E0B32A4-BDCF-4EC1-82FA-758713E17DD7}" dt="2020-05-17T10:56:18.893" v="88"/>
        <pc:sldMkLst>
          <pc:docMk/>
          <pc:sldMk cId="0" sldId="258"/>
        </pc:sldMkLst>
        <pc:spChg chg="mod">
          <ac:chgData name="Dwayne Gandy" userId="b50864cff68d955d" providerId="LiveId" clId="{8E0B32A4-BDCF-4EC1-82FA-758713E17DD7}" dt="2020-05-17T10:54:23.176" v="80" actId="20577"/>
          <ac:spMkLst>
            <pc:docMk/>
            <pc:sldMk cId="0" sldId="258"/>
            <ac:spMk id="4098" creationId="{305880FE-66C9-43DD-BB9D-C5DFBCCA3701}"/>
          </ac:spMkLst>
        </pc:spChg>
        <pc:spChg chg="mod">
          <ac:chgData name="Dwayne Gandy" userId="b50864cff68d955d" providerId="LiveId" clId="{8E0B32A4-BDCF-4EC1-82FA-758713E17DD7}" dt="2020-05-17T10:56:18.893" v="88"/>
          <ac:spMkLst>
            <pc:docMk/>
            <pc:sldMk cId="0" sldId="258"/>
            <ac:spMk id="4099" creationId="{DF7B85AB-4CCE-455D-87E0-6FCC6D63DEE6}"/>
          </ac:spMkLst>
        </pc:spChg>
      </pc:sldChg>
      <pc:sldChg chg="del">
        <pc:chgData name="Dwayne Gandy" userId="b50864cff68d955d" providerId="LiveId" clId="{8E0B32A4-BDCF-4EC1-82FA-758713E17DD7}" dt="2020-05-17T10:55:34.427" v="86" actId="47"/>
        <pc:sldMkLst>
          <pc:docMk/>
          <pc:sldMk cId="3056233398" sldId="259"/>
        </pc:sldMkLst>
      </pc:sldChg>
      <pc:sldChg chg="del">
        <pc:chgData name="Dwayne Gandy" userId="b50864cff68d955d" providerId="LiveId" clId="{8E0B32A4-BDCF-4EC1-82FA-758713E17DD7}" dt="2020-05-17T10:55:34.427" v="86" actId="47"/>
        <pc:sldMkLst>
          <pc:docMk/>
          <pc:sldMk cId="1489049703" sldId="260"/>
        </pc:sldMkLst>
      </pc:sldChg>
      <pc:sldChg chg="del">
        <pc:chgData name="Dwayne Gandy" userId="b50864cff68d955d" providerId="LiveId" clId="{8E0B32A4-BDCF-4EC1-82FA-758713E17DD7}" dt="2020-05-17T10:55:34.427" v="86" actId="47"/>
        <pc:sldMkLst>
          <pc:docMk/>
          <pc:sldMk cId="2469905716" sldId="261"/>
        </pc:sldMkLst>
      </pc:sldChg>
      <pc:sldChg chg="del">
        <pc:chgData name="Dwayne Gandy" userId="b50864cff68d955d" providerId="LiveId" clId="{8E0B32A4-BDCF-4EC1-82FA-758713E17DD7}" dt="2020-05-17T10:55:34.427" v="86" actId="47"/>
        <pc:sldMkLst>
          <pc:docMk/>
          <pc:sldMk cId="486638449" sldId="262"/>
        </pc:sldMkLst>
      </pc:sldChg>
      <pc:sldChg chg="del">
        <pc:chgData name="Dwayne Gandy" userId="b50864cff68d955d" providerId="LiveId" clId="{8E0B32A4-BDCF-4EC1-82FA-758713E17DD7}" dt="2020-05-17T10:55:34.427" v="86" actId="47"/>
        <pc:sldMkLst>
          <pc:docMk/>
          <pc:sldMk cId="290890990" sldId="263"/>
        </pc:sldMkLst>
      </pc:sldChg>
      <pc:sldChg chg="del">
        <pc:chgData name="Dwayne Gandy" userId="b50864cff68d955d" providerId="LiveId" clId="{8E0B32A4-BDCF-4EC1-82FA-758713E17DD7}" dt="2020-05-17T10:55:34.427" v="86" actId="47"/>
        <pc:sldMkLst>
          <pc:docMk/>
          <pc:sldMk cId="3161932897" sldId="264"/>
        </pc:sldMkLst>
      </pc:sldChg>
      <pc:sldChg chg="del">
        <pc:chgData name="Dwayne Gandy" userId="b50864cff68d955d" providerId="LiveId" clId="{8E0B32A4-BDCF-4EC1-82FA-758713E17DD7}" dt="2020-05-17T10:55:34.427" v="86" actId="47"/>
        <pc:sldMkLst>
          <pc:docMk/>
          <pc:sldMk cId="4226182428" sldId="265"/>
        </pc:sldMkLst>
      </pc:sldChg>
      <pc:sldChg chg="modSp add modAnim">
        <pc:chgData name="Dwayne Gandy" userId="b50864cff68d955d" providerId="LiveId" clId="{8E0B32A4-BDCF-4EC1-82FA-758713E17DD7}" dt="2020-05-17T10:57:27.118" v="94" actId="255"/>
        <pc:sldMkLst>
          <pc:docMk/>
          <pc:sldMk cId="2760635450" sldId="266"/>
        </pc:sldMkLst>
        <pc:spChg chg="mod">
          <ac:chgData name="Dwayne Gandy" userId="b50864cff68d955d" providerId="LiveId" clId="{8E0B32A4-BDCF-4EC1-82FA-758713E17DD7}" dt="2020-05-17T10:57:27.118" v="94" actId="255"/>
          <ac:spMkLst>
            <pc:docMk/>
            <pc:sldMk cId="2760635450" sldId="266"/>
            <ac:spMk id="4099" creationId="{DF7B85AB-4CCE-455D-87E0-6FCC6D63DEE6}"/>
          </ac:spMkLst>
        </pc:spChg>
      </pc:sldChg>
      <pc:sldChg chg="modSp add mod modAnim">
        <pc:chgData name="Dwayne Gandy" userId="b50864cff68d955d" providerId="LiveId" clId="{8E0B32A4-BDCF-4EC1-82FA-758713E17DD7}" dt="2020-05-17T11:00:42.606" v="158"/>
        <pc:sldMkLst>
          <pc:docMk/>
          <pc:sldMk cId="985571334" sldId="267"/>
        </pc:sldMkLst>
        <pc:spChg chg="mod">
          <ac:chgData name="Dwayne Gandy" userId="b50864cff68d955d" providerId="LiveId" clId="{8E0B32A4-BDCF-4EC1-82FA-758713E17DD7}" dt="2020-05-17T10:58:00.614" v="136" actId="20577"/>
          <ac:spMkLst>
            <pc:docMk/>
            <pc:sldMk cId="985571334" sldId="267"/>
            <ac:spMk id="4098" creationId="{305880FE-66C9-43DD-BB9D-C5DFBCCA3701}"/>
          </ac:spMkLst>
        </pc:spChg>
        <pc:spChg chg="mod">
          <ac:chgData name="Dwayne Gandy" userId="b50864cff68d955d" providerId="LiveId" clId="{8E0B32A4-BDCF-4EC1-82FA-758713E17DD7}" dt="2020-05-17T10:58:25.590" v="137"/>
          <ac:spMkLst>
            <pc:docMk/>
            <pc:sldMk cId="985571334" sldId="267"/>
            <ac:spMk id="4099" creationId="{DF7B85AB-4CCE-455D-87E0-6FCC6D63DEE6}"/>
          </ac:spMkLst>
        </pc:spChg>
      </pc:sldChg>
      <pc:sldChg chg="modSp add modAnim">
        <pc:chgData name="Dwayne Gandy" userId="b50864cff68d955d" providerId="LiveId" clId="{8E0B32A4-BDCF-4EC1-82FA-758713E17DD7}" dt="2020-05-17T11:00:48.827" v="159"/>
        <pc:sldMkLst>
          <pc:docMk/>
          <pc:sldMk cId="3834624248" sldId="268"/>
        </pc:sldMkLst>
        <pc:spChg chg="mod">
          <ac:chgData name="Dwayne Gandy" userId="b50864cff68d955d" providerId="LiveId" clId="{8E0B32A4-BDCF-4EC1-82FA-758713E17DD7}" dt="2020-05-17T10:58:48.003" v="139"/>
          <ac:spMkLst>
            <pc:docMk/>
            <pc:sldMk cId="3834624248" sldId="268"/>
            <ac:spMk id="4099" creationId="{DF7B85AB-4CCE-455D-87E0-6FCC6D63DEE6}"/>
          </ac:spMkLst>
        </pc:spChg>
      </pc:sldChg>
      <pc:sldChg chg="modSp add mod modAnim">
        <pc:chgData name="Dwayne Gandy" userId="b50864cff68d955d" providerId="LiveId" clId="{8E0B32A4-BDCF-4EC1-82FA-758713E17DD7}" dt="2020-05-17T11:00:52.328" v="160"/>
        <pc:sldMkLst>
          <pc:docMk/>
          <pc:sldMk cId="4186463629" sldId="269"/>
        </pc:sldMkLst>
        <pc:spChg chg="mod">
          <ac:chgData name="Dwayne Gandy" userId="b50864cff68d955d" providerId="LiveId" clId="{8E0B32A4-BDCF-4EC1-82FA-758713E17DD7}" dt="2020-05-17T10:59:23.986" v="142" actId="255"/>
          <ac:spMkLst>
            <pc:docMk/>
            <pc:sldMk cId="4186463629" sldId="269"/>
            <ac:spMk id="4099" creationId="{DF7B85AB-4CCE-455D-87E0-6FCC6D63DEE6}"/>
          </ac:spMkLst>
        </pc:spChg>
      </pc:sldChg>
      <pc:sldChg chg="modSp add mod modAnim">
        <pc:chgData name="Dwayne Gandy" userId="b50864cff68d955d" providerId="LiveId" clId="{8E0B32A4-BDCF-4EC1-82FA-758713E17DD7}" dt="2020-05-17T11:00:56.519" v="161"/>
        <pc:sldMkLst>
          <pc:docMk/>
          <pc:sldMk cId="3245027504" sldId="270"/>
        </pc:sldMkLst>
        <pc:spChg chg="mod">
          <ac:chgData name="Dwayne Gandy" userId="b50864cff68d955d" providerId="LiveId" clId="{8E0B32A4-BDCF-4EC1-82FA-758713E17DD7}" dt="2020-05-17T10:59:36.416" v="151" actId="20577"/>
          <ac:spMkLst>
            <pc:docMk/>
            <pc:sldMk cId="3245027504" sldId="270"/>
            <ac:spMk id="4098" creationId="{305880FE-66C9-43DD-BB9D-C5DFBCCA3701}"/>
          </ac:spMkLst>
        </pc:spChg>
        <pc:spChg chg="mod">
          <ac:chgData name="Dwayne Gandy" userId="b50864cff68d955d" providerId="LiveId" clId="{8E0B32A4-BDCF-4EC1-82FA-758713E17DD7}" dt="2020-05-17T11:00:15.543" v="154" actId="21"/>
          <ac:spMkLst>
            <pc:docMk/>
            <pc:sldMk cId="3245027504" sldId="270"/>
            <ac:spMk id="4099" creationId="{DF7B85AB-4CCE-455D-87E0-6FCC6D63DEE6}"/>
          </ac:spMkLst>
        </pc:spChg>
      </pc:sldChg>
      <pc:sldChg chg="modSp add modAnim">
        <pc:chgData name="Dwayne Gandy" userId="b50864cff68d955d" providerId="LiveId" clId="{8E0B32A4-BDCF-4EC1-82FA-758713E17DD7}" dt="2020-05-17T11:01:00.361" v="162"/>
        <pc:sldMkLst>
          <pc:docMk/>
          <pc:sldMk cId="4000830380" sldId="271"/>
        </pc:sldMkLst>
        <pc:spChg chg="mod">
          <ac:chgData name="Dwayne Gandy" userId="b50864cff68d955d" providerId="LiveId" clId="{8E0B32A4-BDCF-4EC1-82FA-758713E17DD7}" dt="2020-05-17T11:00:25.079" v="156"/>
          <ac:spMkLst>
            <pc:docMk/>
            <pc:sldMk cId="4000830380" sldId="271"/>
            <ac:spMk id="4099" creationId="{DF7B85AB-4CCE-455D-87E0-6FCC6D63DE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942BDB-105C-4FA4-BB80-69745D5DC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6253A4-4705-44C8-A16A-5D5E1D138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21E2A7-1F37-49AB-AF70-15A56C2C74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BB93D-68ED-42C7-9D28-E68CA7E39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7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475C22-BCA0-4F5B-91E9-62E6E9E80A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ED8BB-281D-46D2-9389-AAC0D6EAB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EC63FD-BAC9-4290-B5F1-E92270546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8175B-F9BF-419A-A720-E036F171D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6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F93CB2-264F-49A5-8299-73E8F534C4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69EFBA-CDC0-4780-9BDE-84B87A6C3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4F9F4B-CC78-4B8C-B9EE-08134D0B44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E5964-5AC8-44E2-B711-646BFE8B8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08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4EB62D-1A3D-4A80-915B-3685BD2CEC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7ECCEF-AD68-411E-9F9B-A1AC51D9B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868CD7-FCD8-4AE8-A325-ABDF12BB8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54B25-7A2C-473B-B653-BE72D6B2D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0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72FAD7-1061-41B0-B4F9-8EEBFCD6D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C804D-40D5-445B-A1CB-1B4F41684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459FDB-34EB-4745-8A78-331AE517B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4A2EE-4052-4C93-AE40-33540D900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0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C8166B-4261-4BA8-9129-C1AE21CEE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75442-06E7-4F1C-9E85-8BE76833B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0BE366-9CA9-4340-BD96-FFF9C02E5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8FFEA-AAF0-4660-9A3F-584A4FCE8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43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65DAB6-E149-44A1-8378-EAA81ABB2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08278A-57B5-4833-ADBA-C81A178299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6EE1468-1B46-46CC-A9EA-5F6546505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BD76E-4B4E-476C-9700-3BB61936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41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2078FB-A6B0-4FBE-9CA8-225CF3CA5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FC60CA-C775-44A1-A463-60D6FF6EE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86C1ED-1998-4BB4-A567-09FF78FF3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AA001-4C05-4D0B-96DF-176C749C8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26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16AD85-0F27-46D9-A478-98A20CBFB8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8C51B7-803E-4360-9567-3CDBBFEA55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2F9A6F-9FF3-4B78-8F3F-4D7F98701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2A9BE-C92B-4CE9-AC5C-66D31F2D5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09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CB98ED-98E8-46C0-9FB2-5FC15AB72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40C654-A3EA-47C1-AAA4-456D818AC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4AA22D-371C-461D-BDCD-5ECA20422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27031-BBAD-4F09-A414-7295598A7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8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B8122-F628-427F-8772-CB6C4431F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BF0B48-38D2-441E-BD48-A2E855770C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03359C-9F89-4BAD-A992-0727AE9026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287EF-5AAE-4F5B-9F09-A686909FB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09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A78167-9F23-4D14-BB8E-428C61580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EB18A3-0B2E-477A-AA5E-C98518240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D16F3B-490C-4615-ABEE-E3690ACB79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4A4823-08CB-41AC-8427-909ABB9137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46C455-0250-4A86-94DE-E0E406E36A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9878BA1-56F1-407A-81FF-D188D6E6A8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D81DCD5-6519-4D17-A9EA-592922FD15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/>
              <a:t>Burden Bearing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10EDB16-98A6-4829-9AAA-7622394E5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Points to Consider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2E90A7-96A9-4E35-B71D-4C7D7D94E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God does not eliminate all our burdens</a:t>
            </a:r>
          </a:p>
          <a:p>
            <a:pPr lvl="0"/>
            <a:r>
              <a:rPr lang="en-US" dirty="0"/>
              <a:t>God is willing to eliminate all the burdens we cannot handle</a:t>
            </a:r>
          </a:p>
          <a:p>
            <a:endParaRPr lang="en-US" dirty="0"/>
          </a:p>
          <a:p>
            <a:pPr marL="609600" indent="-609600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5880FE-66C9-43DD-BB9D-C5DFBCCA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God does not eliminate all our burdens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7B85AB-4CCE-455D-87E0-6FCC6D63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God didn’t take the burden of punishment away from Cain, but He did make it </a:t>
            </a:r>
            <a:r>
              <a:rPr lang="en-US" sz="2800" b="1" u="sng" dirty="0"/>
              <a:t>possible</a:t>
            </a:r>
            <a:r>
              <a:rPr lang="en-US" sz="2800" dirty="0"/>
              <a:t> for Cain to bear that burden. </a:t>
            </a:r>
          </a:p>
          <a:p>
            <a:r>
              <a:rPr lang="en-US" sz="2800" dirty="0"/>
              <a:t>God did </a:t>
            </a:r>
            <a:r>
              <a:rPr lang="en-US" sz="2800" b="1" u="sng" dirty="0"/>
              <a:t>not</a:t>
            </a:r>
            <a:r>
              <a:rPr lang="en-US" sz="2800" dirty="0"/>
              <a:t> protect Joseph from being sold into slavery or from being put into prison.</a:t>
            </a:r>
          </a:p>
          <a:p>
            <a:r>
              <a:rPr lang="en-US" sz="2800" dirty="0"/>
              <a:t>God </a:t>
            </a:r>
            <a:r>
              <a:rPr lang="en-US" sz="2800" b="1" u="sng" dirty="0"/>
              <a:t>used </a:t>
            </a:r>
            <a:r>
              <a:rPr lang="en-US" sz="2800" dirty="0"/>
              <a:t>those “burdens” to bring about </a:t>
            </a:r>
            <a:r>
              <a:rPr lang="en-US" sz="2800" b="1" u="sng" dirty="0"/>
              <a:t>deliveranc</a:t>
            </a:r>
            <a:r>
              <a:rPr lang="en-US" sz="2800" dirty="0"/>
              <a:t>e for Joseph and his mean brothers.</a:t>
            </a:r>
          </a:p>
          <a:p>
            <a:r>
              <a:rPr lang="en-US" dirty="0"/>
              <a:t>God knows that burdens can </a:t>
            </a:r>
            <a:r>
              <a:rPr lang="en-US" b="1" u="sng" dirty="0"/>
              <a:t>teach</a:t>
            </a:r>
            <a:r>
              <a:rPr lang="en-US" dirty="0"/>
              <a:t> lessons and build </a:t>
            </a:r>
            <a:r>
              <a:rPr lang="en-US" b="1" u="sng" dirty="0"/>
              <a:t>character</a:t>
            </a:r>
            <a:r>
              <a:rPr lang="en-US" dirty="0"/>
              <a:t>.</a:t>
            </a:r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5880FE-66C9-43DD-BB9D-C5DFBCCA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God does not eliminate all our burdens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7B85AB-4CCE-455D-87E0-6FCC6D63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God expected Nehemiah and the people to do </a:t>
            </a:r>
            <a:r>
              <a:rPr lang="en-US" sz="2800" b="1" u="sng" dirty="0"/>
              <a:t>their</a:t>
            </a:r>
            <a:r>
              <a:rPr lang="en-US" sz="2800" dirty="0"/>
              <a:t> part to overcome the obstacles of rebuilding the wall, while promising to do His part.</a:t>
            </a:r>
          </a:p>
          <a:p>
            <a:r>
              <a:rPr lang="en-US" sz="2800" dirty="0"/>
              <a:t>Jesus saw them straining at rowing but was going to pass them by and allow them to continue struggling with a struggle they were </a:t>
            </a:r>
            <a:r>
              <a:rPr lang="en-US" sz="2800" b="1" u="sng" dirty="0"/>
              <a:t>able</a:t>
            </a:r>
            <a:r>
              <a:rPr lang="en-US" sz="2800" dirty="0"/>
              <a:t> to overcome on their own.</a:t>
            </a:r>
          </a:p>
          <a:p>
            <a:r>
              <a:rPr lang="en-US" sz="2800" dirty="0"/>
              <a:t>God did not remove Paul’s thorn in the flesh, but He did provide </a:t>
            </a:r>
            <a:r>
              <a:rPr lang="en-US" sz="2800" b="1" u="sng" dirty="0"/>
              <a:t>grace</a:t>
            </a:r>
            <a:r>
              <a:rPr lang="en-US" sz="2800" dirty="0"/>
              <a:t> for him to bear it.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3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5880FE-66C9-43DD-BB9D-C5DFBCCA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Willing to eliminate unbearable burdens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7B85AB-4CCE-455D-87E0-6FCC6D63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must </a:t>
            </a:r>
            <a:r>
              <a:rPr lang="en-US" b="1" u="sng" dirty="0"/>
              <a:t>do</a:t>
            </a:r>
            <a:r>
              <a:rPr lang="en-US" dirty="0"/>
              <a:t> our part to control our lusts and our evil desires.</a:t>
            </a:r>
          </a:p>
          <a:p>
            <a:r>
              <a:rPr lang="en-US" dirty="0"/>
              <a:t>We must </a:t>
            </a:r>
            <a:r>
              <a:rPr lang="en-US" b="1" u="sng" dirty="0"/>
              <a:t>ask </a:t>
            </a:r>
            <a:r>
              <a:rPr lang="en-US" dirty="0"/>
              <a:t>God for help.</a:t>
            </a:r>
          </a:p>
          <a:p>
            <a:r>
              <a:rPr lang="en-US" dirty="0"/>
              <a:t>We must </a:t>
            </a:r>
            <a:r>
              <a:rPr lang="en-US" b="1" u="sng" dirty="0"/>
              <a:t>forsake</a:t>
            </a:r>
            <a:r>
              <a:rPr lang="en-US" dirty="0"/>
              <a:t> the world.</a:t>
            </a:r>
          </a:p>
          <a:p>
            <a:r>
              <a:rPr lang="en-US" dirty="0"/>
              <a:t>We must </a:t>
            </a:r>
            <a:r>
              <a:rPr lang="en-US" b="1" u="sng" dirty="0"/>
              <a:t>humble</a:t>
            </a:r>
            <a:r>
              <a:rPr lang="en-US" dirty="0"/>
              <a:t> ourselves before God.</a:t>
            </a:r>
          </a:p>
          <a:p>
            <a:r>
              <a:rPr lang="en-US" dirty="0"/>
              <a:t>We must </a:t>
            </a:r>
            <a:r>
              <a:rPr lang="en-US" b="1" u="sng" dirty="0"/>
              <a:t>draw </a:t>
            </a:r>
            <a:r>
              <a:rPr lang="en-US" dirty="0"/>
              <a:t>near to God.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7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5880FE-66C9-43DD-BB9D-C5DFBCCA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Willing to eliminate unbearable burdens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7B85AB-4CCE-455D-87E0-6FCC6D63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must </a:t>
            </a:r>
            <a:r>
              <a:rPr lang="en-US" b="1" u="sng" dirty="0"/>
              <a:t>cleanse</a:t>
            </a:r>
            <a:r>
              <a:rPr lang="en-US" dirty="0"/>
              <a:t> our hands and </a:t>
            </a:r>
            <a:r>
              <a:rPr lang="en-US" b="1" u="sng" dirty="0"/>
              <a:t>purify</a:t>
            </a:r>
            <a:r>
              <a:rPr lang="en-US" dirty="0"/>
              <a:t> our hearts.</a:t>
            </a:r>
          </a:p>
          <a:p>
            <a:r>
              <a:rPr lang="en-US" dirty="0"/>
              <a:t>God will </a:t>
            </a:r>
            <a:r>
              <a:rPr lang="en-US" b="1" u="sng" dirty="0"/>
              <a:t>draw</a:t>
            </a:r>
            <a:r>
              <a:rPr lang="en-US" dirty="0"/>
              <a:t> near to us.</a:t>
            </a:r>
          </a:p>
          <a:p>
            <a:r>
              <a:rPr lang="en-US" dirty="0"/>
              <a:t>God will</a:t>
            </a:r>
            <a:r>
              <a:rPr lang="en-US" b="1" u="sng" dirty="0"/>
              <a:t> lift</a:t>
            </a:r>
            <a:r>
              <a:rPr lang="en-US" dirty="0"/>
              <a:t> us up.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2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5880FE-66C9-43DD-BB9D-C5DFBCCA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Willing to eliminate unbearable burdens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7B85AB-4CCE-455D-87E0-6FCC6D63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Jehoshaphat and the people </a:t>
            </a:r>
            <a:r>
              <a:rPr lang="en-US" sz="2800" b="1" u="sng" dirty="0"/>
              <a:t>sought</a:t>
            </a:r>
            <a:r>
              <a:rPr lang="en-US" sz="2800" dirty="0"/>
              <a:t> the Lord.</a:t>
            </a:r>
          </a:p>
          <a:p>
            <a:r>
              <a:rPr lang="en-US" sz="2800" dirty="0"/>
              <a:t>They </a:t>
            </a:r>
            <a:r>
              <a:rPr lang="en-US" sz="2800" b="1" u="sng" dirty="0"/>
              <a:t>proclaimed</a:t>
            </a:r>
            <a:r>
              <a:rPr lang="en-US" sz="2800" dirty="0"/>
              <a:t> a fast.</a:t>
            </a:r>
          </a:p>
          <a:p>
            <a:r>
              <a:rPr lang="en-US" sz="2800" dirty="0"/>
              <a:t>They </a:t>
            </a:r>
            <a:r>
              <a:rPr lang="en-US" sz="2800" b="1" u="sng" dirty="0"/>
              <a:t>asked</a:t>
            </a:r>
            <a:r>
              <a:rPr lang="en-US" sz="2800" dirty="0"/>
              <a:t> the Lord for help.</a:t>
            </a:r>
          </a:p>
          <a:p>
            <a:r>
              <a:rPr lang="en-US" sz="2800" dirty="0"/>
              <a:t>They </a:t>
            </a:r>
            <a:r>
              <a:rPr lang="en-US" sz="2800" b="1" u="sng" dirty="0"/>
              <a:t>humbled</a:t>
            </a:r>
            <a:r>
              <a:rPr lang="en-US" sz="2800" dirty="0"/>
              <a:t> themselves before the Lord.</a:t>
            </a:r>
          </a:p>
          <a:p>
            <a:r>
              <a:rPr lang="en-US" sz="2800" dirty="0"/>
              <a:t>The recognized that God was the only one who could help them.</a:t>
            </a:r>
          </a:p>
          <a:p>
            <a:r>
              <a:rPr lang="en-US" sz="2800" dirty="0"/>
              <a:t>God </a:t>
            </a:r>
            <a:r>
              <a:rPr lang="en-US" sz="2800" b="1" u="sng" dirty="0"/>
              <a:t>helped</a:t>
            </a:r>
            <a:r>
              <a:rPr lang="en-US" sz="2800" dirty="0"/>
              <a:t> them and they didn’t even have to fight.  They just had to sing a song of praise to God.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6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5880FE-66C9-43DD-BB9D-C5DFBCCA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What?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7B85AB-4CCE-455D-87E0-6FCC6D63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When we have challenges, obstacles or burdens, we should humble ourselves before God and ask for help.</a:t>
            </a:r>
          </a:p>
          <a:p>
            <a:r>
              <a:rPr lang="en-US" sz="2800" dirty="0"/>
              <a:t>Understand that God requires us to do our part.  </a:t>
            </a:r>
          </a:p>
          <a:p>
            <a:r>
              <a:rPr lang="en-US" sz="2800" dirty="0"/>
              <a:t>Praise God for not taking away the burdens that can help us grow.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5880FE-66C9-43DD-BB9D-C5DFBCCA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What?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7B85AB-4CCE-455D-87E0-6FCC6D63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Thank God for His grace that helps us through our difficult times.</a:t>
            </a:r>
          </a:p>
          <a:p>
            <a:r>
              <a:rPr lang="en-US" sz="2800" dirty="0"/>
              <a:t>When we are facing a burden that only He can lift, we should humble ourselves and beg His assistance.</a:t>
            </a:r>
          </a:p>
          <a:p>
            <a:r>
              <a:rPr lang="en-US" sz="2800" dirty="0"/>
              <a:t>No one here can take away his or her own sins or the sins of others.  The blood of Christ is the only answer to our sin problem.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3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4172</TotalTime>
  <Words>440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Burden Bearing</vt:lpstr>
      <vt:lpstr>Points to Consider</vt:lpstr>
      <vt:lpstr>God does not eliminate all our burdens</vt:lpstr>
      <vt:lpstr>God does not eliminate all our burdens</vt:lpstr>
      <vt:lpstr>Willing to eliminate unbearable burdens</vt:lpstr>
      <vt:lpstr>Willing to eliminate unbearable burdens</vt:lpstr>
      <vt:lpstr>Willing to eliminate unbearable burdens</vt:lpstr>
      <vt:lpstr>So What?</vt:lpstr>
      <vt:lpstr>So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Parables of Jesus</dc:title>
  <dc:creator>Dwayne Gandy</dc:creator>
  <cp:lastModifiedBy>Dwayne Gandy</cp:lastModifiedBy>
  <cp:revision>4</cp:revision>
  <dcterms:created xsi:type="dcterms:W3CDTF">2010-04-11T12:17:46Z</dcterms:created>
  <dcterms:modified xsi:type="dcterms:W3CDTF">2020-05-17T11:01:13Z</dcterms:modified>
</cp:coreProperties>
</file>