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9" r:id="rId2"/>
    <p:sldId id="293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550B59-94CE-44A4-B642-3C3D8C5A6922}" v="21" dt="2020-01-26T01:33:37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280" autoAdjust="0"/>
  </p:normalViewPr>
  <p:slideViewPr>
    <p:cSldViewPr>
      <p:cViewPr varScale="1">
        <p:scale>
          <a:sx n="114" d="100"/>
          <a:sy n="114" d="100"/>
        </p:scale>
        <p:origin x="72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wayne Gandy" userId="b50864cff68d955d" providerId="LiveId" clId="{2DB50FDE-CB36-45D0-9EA6-08C951A42CA4}"/>
    <pc:docChg chg="custSel modSld">
      <pc:chgData name="Dwayne Gandy" userId="b50864cff68d955d" providerId="LiveId" clId="{2DB50FDE-CB36-45D0-9EA6-08C951A42CA4}" dt="2020-01-26T11:34:31.088" v="9"/>
      <pc:docMkLst>
        <pc:docMk/>
      </pc:docMkLst>
      <pc:sldChg chg="modAnim">
        <pc:chgData name="Dwayne Gandy" userId="b50864cff68d955d" providerId="LiveId" clId="{2DB50FDE-CB36-45D0-9EA6-08C951A42CA4}" dt="2020-01-26T11:34:12.108" v="1"/>
        <pc:sldMkLst>
          <pc:docMk/>
          <pc:sldMk cId="2441348825" sldId="304"/>
        </pc:sldMkLst>
      </pc:sldChg>
      <pc:sldChg chg="modAnim">
        <pc:chgData name="Dwayne Gandy" userId="b50864cff68d955d" providerId="LiveId" clId="{2DB50FDE-CB36-45D0-9EA6-08C951A42CA4}" dt="2020-01-26T11:34:17.404" v="3"/>
        <pc:sldMkLst>
          <pc:docMk/>
          <pc:sldMk cId="2457456550" sldId="305"/>
        </pc:sldMkLst>
      </pc:sldChg>
      <pc:sldChg chg="modAnim">
        <pc:chgData name="Dwayne Gandy" userId="b50864cff68d955d" providerId="LiveId" clId="{2DB50FDE-CB36-45D0-9EA6-08C951A42CA4}" dt="2020-01-26T11:34:21.312" v="5"/>
        <pc:sldMkLst>
          <pc:docMk/>
          <pc:sldMk cId="867390215" sldId="306"/>
        </pc:sldMkLst>
      </pc:sldChg>
      <pc:sldChg chg="modAnim">
        <pc:chgData name="Dwayne Gandy" userId="b50864cff68d955d" providerId="LiveId" clId="{2DB50FDE-CB36-45D0-9EA6-08C951A42CA4}" dt="2020-01-26T11:34:25.270" v="7"/>
        <pc:sldMkLst>
          <pc:docMk/>
          <pc:sldMk cId="1314653383" sldId="307"/>
        </pc:sldMkLst>
      </pc:sldChg>
      <pc:sldChg chg="modAnim">
        <pc:chgData name="Dwayne Gandy" userId="b50864cff68d955d" providerId="LiveId" clId="{2DB50FDE-CB36-45D0-9EA6-08C951A42CA4}" dt="2020-01-26T11:34:31.088" v="9"/>
        <pc:sldMkLst>
          <pc:docMk/>
          <pc:sldMk cId="4116869819" sldId="308"/>
        </pc:sldMkLst>
      </pc:sldChg>
    </pc:docChg>
  </pc:docChgLst>
  <pc:docChgLst>
    <pc:chgData name="Dwayne Gandy" userId="b50864cff68d955d" providerId="LiveId" clId="{0BBB8BE2-21EA-4767-BA25-6966FCB2F601}"/>
    <pc:docChg chg="addSld delSld modSld">
      <pc:chgData name="Dwayne Gandy" userId="b50864cff68d955d" providerId="LiveId" clId="{0BBB8BE2-21EA-4767-BA25-6966FCB2F601}" dt="2020-01-26T01:33:37.207" v="106"/>
      <pc:docMkLst>
        <pc:docMk/>
      </pc:docMkLst>
      <pc:sldChg chg="modSp">
        <pc:chgData name="Dwayne Gandy" userId="b50864cff68d955d" providerId="LiveId" clId="{0BBB8BE2-21EA-4767-BA25-6966FCB2F601}" dt="2020-01-26T01:16:42.779" v="46" actId="20577"/>
        <pc:sldMkLst>
          <pc:docMk/>
          <pc:sldMk cId="0" sldId="293"/>
        </pc:sldMkLst>
        <pc:spChg chg="mod">
          <ac:chgData name="Dwayne Gandy" userId="b50864cff68d955d" providerId="LiveId" clId="{0BBB8BE2-21EA-4767-BA25-6966FCB2F601}" dt="2020-01-26T01:16:42.779" v="46" actId="20577"/>
          <ac:spMkLst>
            <pc:docMk/>
            <pc:sldMk cId="0" sldId="293"/>
            <ac:spMk id="17409" creationId="{00000000-0000-0000-0000-000000000000}"/>
          </ac:spMkLst>
        </pc:spChg>
      </pc:sldChg>
      <pc:sldChg chg="modSp">
        <pc:chgData name="Dwayne Gandy" userId="b50864cff68d955d" providerId="LiveId" clId="{0BBB8BE2-21EA-4767-BA25-6966FCB2F601}" dt="2020-01-26T01:16:09.259" v="12" actId="20577"/>
        <pc:sldMkLst>
          <pc:docMk/>
          <pc:sldMk cId="3096288656" sldId="299"/>
        </pc:sldMkLst>
        <pc:spChg chg="mod">
          <ac:chgData name="Dwayne Gandy" userId="b50864cff68d955d" providerId="LiveId" clId="{0BBB8BE2-21EA-4767-BA25-6966FCB2F601}" dt="2020-01-26T01:16:09.259" v="12" actId="20577"/>
          <ac:spMkLst>
            <pc:docMk/>
            <pc:sldMk cId="3096288656" sldId="299"/>
            <ac:spMk id="3" creationId="{5C8AD001-5B6A-4327-8EC5-BE150DE819E5}"/>
          </ac:spMkLst>
        </pc:spChg>
      </pc:sldChg>
      <pc:sldChg chg="modSp modAnim">
        <pc:chgData name="Dwayne Gandy" userId="b50864cff68d955d" providerId="LiveId" clId="{0BBB8BE2-21EA-4767-BA25-6966FCB2F601}" dt="2020-01-26T01:24:59.607" v="77" actId="255"/>
        <pc:sldMkLst>
          <pc:docMk/>
          <pc:sldMk cId="2441348825" sldId="304"/>
        </pc:sldMkLst>
        <pc:spChg chg="mod">
          <ac:chgData name="Dwayne Gandy" userId="b50864cff68d955d" providerId="LiveId" clId="{0BBB8BE2-21EA-4767-BA25-6966FCB2F601}" dt="2020-01-26T01:17:35.595" v="71" actId="20577"/>
          <ac:spMkLst>
            <pc:docMk/>
            <pc:sldMk cId="2441348825" sldId="304"/>
            <ac:spMk id="2" creationId="{F58E3B46-5010-472D-93E8-858903BFA96F}"/>
          </ac:spMkLst>
        </pc:spChg>
        <pc:spChg chg="mod">
          <ac:chgData name="Dwayne Gandy" userId="b50864cff68d955d" providerId="LiveId" clId="{0BBB8BE2-21EA-4767-BA25-6966FCB2F601}" dt="2020-01-26T01:24:59.607" v="77" actId="255"/>
          <ac:spMkLst>
            <pc:docMk/>
            <pc:sldMk cId="2441348825" sldId="304"/>
            <ac:spMk id="3" creationId="{CA4AABB4-E5F0-4F1B-885F-84FDE45140EB}"/>
          </ac:spMkLst>
        </pc:spChg>
      </pc:sldChg>
      <pc:sldChg chg="modSp add">
        <pc:chgData name="Dwayne Gandy" userId="b50864cff68d955d" providerId="LiveId" clId="{0BBB8BE2-21EA-4767-BA25-6966FCB2F601}" dt="2020-01-26T01:29:16.736" v="92" actId="255"/>
        <pc:sldMkLst>
          <pc:docMk/>
          <pc:sldMk cId="2457456550" sldId="305"/>
        </pc:sldMkLst>
        <pc:spChg chg="mod">
          <ac:chgData name="Dwayne Gandy" userId="b50864cff68d955d" providerId="LiveId" clId="{0BBB8BE2-21EA-4767-BA25-6966FCB2F601}" dt="2020-01-26T01:29:16.736" v="92" actId="255"/>
          <ac:spMkLst>
            <pc:docMk/>
            <pc:sldMk cId="2457456550" sldId="305"/>
            <ac:spMk id="3" creationId="{CA4AABB4-E5F0-4F1B-885F-84FDE45140EB}"/>
          </ac:spMkLst>
        </pc:spChg>
      </pc:sldChg>
      <pc:sldChg chg="del">
        <pc:chgData name="Dwayne Gandy" userId="b50864cff68d955d" providerId="LiveId" clId="{0BBB8BE2-21EA-4767-BA25-6966FCB2F601}" dt="2020-01-26T01:26:01.837" v="78" actId="47"/>
        <pc:sldMkLst>
          <pc:docMk/>
          <pc:sldMk cId="4093977259" sldId="305"/>
        </pc:sldMkLst>
      </pc:sldChg>
      <pc:sldChg chg="modSp add">
        <pc:chgData name="Dwayne Gandy" userId="b50864cff68d955d" providerId="LiveId" clId="{0BBB8BE2-21EA-4767-BA25-6966FCB2F601}" dt="2020-01-26T01:31:21.569" v="98" actId="255"/>
        <pc:sldMkLst>
          <pc:docMk/>
          <pc:sldMk cId="867390215" sldId="306"/>
        </pc:sldMkLst>
        <pc:spChg chg="mod">
          <ac:chgData name="Dwayne Gandy" userId="b50864cff68d955d" providerId="LiveId" clId="{0BBB8BE2-21EA-4767-BA25-6966FCB2F601}" dt="2020-01-26T01:31:21.569" v="98" actId="255"/>
          <ac:spMkLst>
            <pc:docMk/>
            <pc:sldMk cId="867390215" sldId="306"/>
            <ac:spMk id="3" creationId="{CA4AABB4-E5F0-4F1B-885F-84FDE45140EB}"/>
          </ac:spMkLst>
        </pc:spChg>
      </pc:sldChg>
      <pc:sldChg chg="del">
        <pc:chgData name="Dwayne Gandy" userId="b50864cff68d955d" providerId="LiveId" clId="{0BBB8BE2-21EA-4767-BA25-6966FCB2F601}" dt="2020-01-26T01:26:01.837" v="78" actId="47"/>
        <pc:sldMkLst>
          <pc:docMk/>
          <pc:sldMk cId="2602129858" sldId="306"/>
        </pc:sldMkLst>
      </pc:sldChg>
      <pc:sldChg chg="del">
        <pc:chgData name="Dwayne Gandy" userId="b50864cff68d955d" providerId="LiveId" clId="{0BBB8BE2-21EA-4767-BA25-6966FCB2F601}" dt="2020-01-26T01:26:01.837" v="78" actId="47"/>
        <pc:sldMkLst>
          <pc:docMk/>
          <pc:sldMk cId="651143172" sldId="307"/>
        </pc:sldMkLst>
      </pc:sldChg>
      <pc:sldChg chg="modSp add">
        <pc:chgData name="Dwayne Gandy" userId="b50864cff68d955d" providerId="LiveId" clId="{0BBB8BE2-21EA-4767-BA25-6966FCB2F601}" dt="2020-01-26T01:32:50.477" v="104" actId="255"/>
        <pc:sldMkLst>
          <pc:docMk/>
          <pc:sldMk cId="1314653383" sldId="307"/>
        </pc:sldMkLst>
        <pc:spChg chg="mod">
          <ac:chgData name="Dwayne Gandy" userId="b50864cff68d955d" providerId="LiveId" clId="{0BBB8BE2-21EA-4767-BA25-6966FCB2F601}" dt="2020-01-26T01:32:50.477" v="104" actId="255"/>
          <ac:spMkLst>
            <pc:docMk/>
            <pc:sldMk cId="1314653383" sldId="307"/>
            <ac:spMk id="3" creationId="{CA4AABB4-E5F0-4F1B-885F-84FDE45140EB}"/>
          </ac:spMkLst>
        </pc:spChg>
      </pc:sldChg>
      <pc:sldChg chg="del">
        <pc:chgData name="Dwayne Gandy" userId="b50864cff68d955d" providerId="LiveId" clId="{0BBB8BE2-21EA-4767-BA25-6966FCB2F601}" dt="2020-01-26T01:26:01.837" v="78" actId="47"/>
        <pc:sldMkLst>
          <pc:docMk/>
          <pc:sldMk cId="2312782989" sldId="308"/>
        </pc:sldMkLst>
      </pc:sldChg>
      <pc:sldChg chg="modSp add">
        <pc:chgData name="Dwayne Gandy" userId="b50864cff68d955d" providerId="LiveId" clId="{0BBB8BE2-21EA-4767-BA25-6966FCB2F601}" dt="2020-01-26T01:33:37.207" v="106"/>
        <pc:sldMkLst>
          <pc:docMk/>
          <pc:sldMk cId="4116869819" sldId="308"/>
        </pc:sldMkLst>
        <pc:spChg chg="mod">
          <ac:chgData name="Dwayne Gandy" userId="b50864cff68d955d" providerId="LiveId" clId="{0BBB8BE2-21EA-4767-BA25-6966FCB2F601}" dt="2020-01-26T01:33:37.207" v="106"/>
          <ac:spMkLst>
            <pc:docMk/>
            <pc:sldMk cId="4116869819" sldId="308"/>
            <ac:spMk id="3" creationId="{CA4AABB4-E5F0-4F1B-885F-84FDE45140EB}"/>
          </ac:spMkLst>
        </pc:spChg>
      </pc:sldChg>
      <pc:sldChg chg="del">
        <pc:chgData name="Dwayne Gandy" userId="b50864cff68d955d" providerId="LiveId" clId="{0BBB8BE2-21EA-4767-BA25-6966FCB2F601}" dt="2020-01-26T01:26:01.837" v="78" actId="47"/>
        <pc:sldMkLst>
          <pc:docMk/>
          <pc:sldMk cId="2375205948" sldId="30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0E74022-88B6-4BD3-9BF1-51DCA895BB13}" type="datetimeFigureOut">
              <a:rPr lang="en-US"/>
              <a:pPr>
                <a:defRPr/>
              </a:pPr>
              <a:t>1/26/2020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5FF1548-E202-4EE9-8B4D-F10B84CFA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2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5F29236-8DDA-4D0A-B7A0-F56A6824A5CB}" type="datetimeFigureOut">
              <a:rPr lang="en-US"/>
              <a:pPr>
                <a:defRPr/>
              </a:pPr>
              <a:t>1/26/2020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577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7"/>
            <a:ext cx="303784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BFC9E5C-B1AC-489E-A843-917E023FDC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F5644-26AE-4B1F-8476-FD33FC4364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1A01A-1110-4D14-A1F3-5905B79E8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FA218-AA41-4E63-8372-EBBB36D0649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6E64F-3042-4E1D-ACBA-5F435963B6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4E913-E107-4776-A5F6-D0D4439173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02B0-B405-4540-8687-250F15401D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28C44-CA74-4DCF-8587-3BBAC3D40E8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BAFD4-2AD0-4EDE-B24E-1ACFCA10061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49276-1BFC-4E96-AC2E-88B4AFFF12C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4723D-BE8B-4CD5-B033-38049E2F31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F42AB-410D-4CF7-AC58-4CEDD17FC78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31E64A7-E2AA-4235-8E19-9089993B07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1B7E97-88F5-4477-9807-4911BA6D944F}"/>
              </a:ext>
            </a:extLst>
          </p:cNvPr>
          <p:cNvSpPr txBox="1"/>
          <p:nvPr/>
        </p:nvSpPr>
        <p:spPr>
          <a:xfrm>
            <a:off x="533400" y="457200"/>
            <a:ext cx="8001000" cy="99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C8AD001-5B6A-4327-8EC5-BE150DE819E5}"/>
              </a:ext>
            </a:extLst>
          </p:cNvPr>
          <p:cNvSpPr txBox="1"/>
          <p:nvPr/>
        </p:nvSpPr>
        <p:spPr>
          <a:xfrm>
            <a:off x="990600" y="609600"/>
            <a:ext cx="73914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John 15:9-14  "As the Father loved Me, I also have loved you; abide in My love.  10 If you keep My commandments, you will abide in My love, just as I have kept My Father's commandments and abide in His love. 11 "These things I have spoken to you, that My joy may remain in you, and that your joy may be full.  12 This is My commandment, that you love one another as I have loved you.  13 Greater love has no one than this, than to lay down one's life for his friends.  14 You are My friends if you do whatever I command you.  </a:t>
            </a:r>
          </a:p>
        </p:txBody>
      </p:sp>
    </p:spTree>
    <p:extLst>
      <p:ext uri="{BB962C8B-B14F-4D97-AF65-F5344CB8AC3E}">
        <p14:creationId xmlns:p14="http://schemas.microsoft.com/office/powerpoint/2010/main" val="309628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524000"/>
            <a:ext cx="8001000" cy="3962400"/>
          </a:xfrm>
        </p:spPr>
        <p:txBody>
          <a:bodyPr anchor="ctr"/>
          <a:lstStyle/>
          <a:p>
            <a:pPr eaLnBrk="1" hangingPunct="1"/>
            <a:r>
              <a:rPr lang="en-US" sz="5000" b="1" dirty="0"/>
              <a:t>The Vine and Branches</a:t>
            </a:r>
            <a:br>
              <a:rPr lang="en-US" sz="5000" b="1" dirty="0"/>
            </a:br>
            <a:r>
              <a:rPr lang="en-US" sz="5000" b="1" dirty="0"/>
              <a:t>John 15:1-17</a:t>
            </a:r>
            <a:endParaRPr lang="en-US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Vine and the Branches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lvl="0"/>
            <a:r>
              <a:rPr lang="en-US" sz="2800" dirty="0"/>
              <a:t>The </a:t>
            </a:r>
            <a:r>
              <a:rPr lang="en-US" sz="2800" b="1" u="sng" dirty="0"/>
              <a:t>true</a:t>
            </a:r>
            <a:r>
              <a:rPr lang="en-US" sz="2800" dirty="0"/>
              <a:t> vine is Jesus</a:t>
            </a:r>
            <a:r>
              <a:rPr lang="en-US" sz="2800" b="1" dirty="0"/>
              <a:t>.</a:t>
            </a:r>
            <a:endParaRPr lang="en-US" sz="2800" dirty="0"/>
          </a:p>
          <a:p>
            <a:r>
              <a:rPr lang="en-US" sz="2800" dirty="0"/>
              <a:t>The vinedresser is the </a:t>
            </a:r>
            <a:r>
              <a:rPr lang="en-US" sz="2800" b="1" u="sng" dirty="0"/>
              <a:t>Father</a:t>
            </a:r>
            <a:r>
              <a:rPr lang="en-US" sz="2800" dirty="0"/>
              <a:t>.</a:t>
            </a:r>
          </a:p>
          <a:p>
            <a:r>
              <a:rPr lang="en-US" sz="2800" dirty="0"/>
              <a:t>Every branch that does not bear fruit, He takes </a:t>
            </a:r>
            <a:r>
              <a:rPr lang="en-US" sz="2800" b="1" u="sng" dirty="0"/>
              <a:t>away</a:t>
            </a:r>
            <a:r>
              <a:rPr lang="en-US" sz="2800" dirty="0"/>
              <a:t>.</a:t>
            </a:r>
          </a:p>
          <a:p>
            <a:r>
              <a:rPr lang="en-US" sz="2800" dirty="0"/>
              <a:t>Once the Father cuts off the unfruitful branches, they are cast aside to </a:t>
            </a:r>
            <a:r>
              <a:rPr lang="en-US" sz="2800" b="1" u="sng" dirty="0"/>
              <a:t>wither</a:t>
            </a:r>
            <a:r>
              <a:rPr lang="en-US" sz="2800" dirty="0"/>
              <a:t> away. </a:t>
            </a:r>
          </a:p>
          <a:p>
            <a:r>
              <a:rPr lang="en-US" sz="2800" dirty="0"/>
              <a:t>After they are dried up, they are thrown into the fire to be </a:t>
            </a:r>
            <a:r>
              <a:rPr lang="en-US" sz="2800" b="1" u="sng" dirty="0"/>
              <a:t>burned</a:t>
            </a:r>
            <a:r>
              <a:rPr lang="en-US" sz="2800" dirty="0"/>
              <a:t>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4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Vine and the Branches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/>
              <a:t>Every branch that bears fruit, He </a:t>
            </a:r>
            <a:r>
              <a:rPr lang="en-US" sz="2800" b="1" u="sng" dirty="0"/>
              <a:t>prunes</a:t>
            </a:r>
            <a:r>
              <a:rPr lang="en-US" sz="2800" dirty="0"/>
              <a:t>. (2)</a:t>
            </a:r>
          </a:p>
          <a:p>
            <a:r>
              <a:rPr lang="en-US" sz="2800" dirty="0"/>
              <a:t>Notice that no branch makes it without </a:t>
            </a:r>
            <a:r>
              <a:rPr lang="en-US" sz="2800" b="1" u="sng" dirty="0"/>
              <a:t>cleansing</a:t>
            </a:r>
            <a:r>
              <a:rPr lang="en-US" sz="2800" dirty="0"/>
              <a:t>.</a:t>
            </a:r>
          </a:p>
          <a:p>
            <a:r>
              <a:rPr lang="en-US" sz="2800" dirty="0"/>
              <a:t>Jesus told Peter that if He did not wash him, then Peter could have no </a:t>
            </a:r>
            <a:r>
              <a:rPr lang="en-US" sz="2800" b="1" u="sng" dirty="0"/>
              <a:t>part</a:t>
            </a:r>
            <a:r>
              <a:rPr lang="en-US" sz="2800" dirty="0"/>
              <a:t> with Jesus. </a:t>
            </a:r>
          </a:p>
          <a:p>
            <a:r>
              <a:rPr lang="en-US" sz="2800" dirty="0"/>
              <a:t>The vines are His </a:t>
            </a:r>
            <a:r>
              <a:rPr lang="en-US" sz="2800" b="1" u="sng" dirty="0"/>
              <a:t>disciples</a:t>
            </a:r>
            <a:r>
              <a:rPr lang="en-US" sz="2800" dirty="0"/>
              <a:t>.</a:t>
            </a:r>
          </a:p>
          <a:p>
            <a:r>
              <a:rPr lang="en-US" sz="2800" dirty="0"/>
              <a:t>The true disciple is one who </a:t>
            </a:r>
            <a:r>
              <a:rPr lang="en-US" sz="2800" b="1" u="sng" dirty="0"/>
              <a:t>abides</a:t>
            </a:r>
            <a:r>
              <a:rPr lang="en-US" sz="2800" dirty="0"/>
              <a:t> in Christ. </a:t>
            </a:r>
          </a:p>
          <a:p>
            <a:r>
              <a:rPr lang="en-US" sz="2800" dirty="0"/>
              <a:t>The “abiding” Jesus talks about is </a:t>
            </a:r>
            <a:r>
              <a:rPr lang="en-US" sz="2800" b="1" u="sng" dirty="0"/>
              <a:t>reciprocal</a:t>
            </a:r>
            <a:r>
              <a:rPr lang="en-US" sz="2800" dirty="0"/>
              <a:t>. 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5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Vine and the Branches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/>
              <a:t>Not only will we abide in Christ, and Christ will abide in us, but the Father and the Son will make Their </a:t>
            </a:r>
            <a:r>
              <a:rPr lang="en-US" sz="2800" b="1" u="sng" dirty="0"/>
              <a:t>home</a:t>
            </a:r>
            <a:r>
              <a:rPr lang="en-US" sz="2800" dirty="0"/>
              <a:t> with us.</a:t>
            </a:r>
          </a:p>
          <a:p>
            <a:r>
              <a:rPr lang="en-US" sz="2800" dirty="0"/>
              <a:t>God’s plan has always been to be in close </a:t>
            </a:r>
            <a:r>
              <a:rPr lang="en-US" sz="2800" b="1" u="sng" dirty="0"/>
              <a:t>fellowship</a:t>
            </a:r>
            <a:r>
              <a:rPr lang="en-US" sz="2800" dirty="0"/>
              <a:t> with His people.</a:t>
            </a:r>
          </a:p>
          <a:p>
            <a:r>
              <a:rPr lang="en-US" sz="2800" dirty="0"/>
              <a:t> The responsibility of the vine is to bear </a:t>
            </a:r>
            <a:r>
              <a:rPr lang="en-US" sz="2800" b="1" u="sng" dirty="0"/>
              <a:t>much</a:t>
            </a:r>
            <a:r>
              <a:rPr lang="en-US" sz="2800" dirty="0"/>
              <a:t> fruit.  </a:t>
            </a:r>
          </a:p>
          <a:p>
            <a:r>
              <a:rPr lang="en-US" sz="2800" dirty="0"/>
              <a:t>The fruit of abiding in Christ is </a:t>
            </a:r>
            <a:r>
              <a:rPr lang="en-US" sz="2800" b="1" u="sng" dirty="0"/>
              <a:t>thinking</a:t>
            </a:r>
            <a:r>
              <a:rPr lang="en-US" sz="2800" dirty="0"/>
              <a:t> and acting like Him.</a:t>
            </a:r>
          </a:p>
          <a:p>
            <a:r>
              <a:rPr lang="en-US" sz="2800" dirty="0"/>
              <a:t>Apart from Him we can do </a:t>
            </a:r>
            <a:r>
              <a:rPr lang="en-US" sz="2800" b="1" u="sng" dirty="0"/>
              <a:t>nothing</a:t>
            </a:r>
            <a:r>
              <a:rPr lang="en-US" sz="2800" dirty="0"/>
              <a:t>.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9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Vine and the Branches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sz="2800" dirty="0"/>
              <a:t>If we abide in Christ, and His </a:t>
            </a:r>
            <a:r>
              <a:rPr lang="en-US" sz="2800" b="1" u="sng" dirty="0"/>
              <a:t>words</a:t>
            </a:r>
            <a:r>
              <a:rPr lang="en-US" sz="2800" dirty="0"/>
              <a:t> abide in us, we have the benefit of answered prayers.</a:t>
            </a:r>
          </a:p>
          <a:p>
            <a:r>
              <a:rPr lang="en-US" sz="2800" dirty="0"/>
              <a:t>When we bear much fruit, God is glorified, and we are Jesus’ true disciples.</a:t>
            </a:r>
          </a:p>
          <a:p>
            <a:r>
              <a:rPr lang="en-US" sz="2800" dirty="0"/>
              <a:t>The Apostles kept the words of Jesus.</a:t>
            </a:r>
          </a:p>
          <a:p>
            <a:r>
              <a:rPr lang="en-US" sz="2800" dirty="0"/>
              <a:t>They received the words of Jesus.</a:t>
            </a:r>
          </a:p>
          <a:p>
            <a:r>
              <a:rPr lang="en-US" sz="2800" dirty="0"/>
              <a:t>They believed the words of Jesus.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653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E3B46-5010-472D-93E8-858903BFA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Vine and the Branches</a:t>
            </a:r>
            <a:br>
              <a:rPr lang="en-US" dirty="0"/>
            </a:br>
            <a:r>
              <a:rPr lang="en-US" sz="4000" b="1" dirty="0"/>
              <a:t> 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4AABB4-E5F0-4F1B-885F-84FDE4514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/>
              <a:t>If we keep Jesus’ commands, we </a:t>
            </a:r>
            <a:r>
              <a:rPr lang="en-US" b="1" u="sng" dirty="0"/>
              <a:t>abide</a:t>
            </a:r>
            <a:r>
              <a:rPr lang="en-US" dirty="0"/>
              <a:t> in His love.</a:t>
            </a:r>
          </a:p>
          <a:p>
            <a:r>
              <a:rPr lang="en-US" dirty="0"/>
              <a:t>His command is that we love one another as </a:t>
            </a:r>
            <a:r>
              <a:rPr lang="en-US" b="1" u="sng" dirty="0"/>
              <a:t>He</a:t>
            </a:r>
            <a:r>
              <a:rPr lang="en-US" dirty="0"/>
              <a:t> has loved us.</a:t>
            </a:r>
          </a:p>
          <a:p>
            <a:r>
              <a:rPr lang="en-US" dirty="0"/>
              <a:t>His love included laying down His </a:t>
            </a:r>
            <a:r>
              <a:rPr lang="en-US" b="1" u="sng" dirty="0"/>
              <a:t>life</a:t>
            </a:r>
            <a:r>
              <a:rPr lang="en-US" dirty="0"/>
              <a:t> for us.</a:t>
            </a:r>
          </a:p>
          <a:p>
            <a:r>
              <a:rPr lang="en-US" dirty="0"/>
              <a:t>The only way to love as He loves is to </a:t>
            </a:r>
            <a:r>
              <a:rPr lang="en-US" b="1" u="sng" dirty="0"/>
              <a:t>abide</a:t>
            </a:r>
            <a:r>
              <a:rPr lang="en-US" dirty="0"/>
              <a:t> in Him.</a:t>
            </a:r>
          </a:p>
          <a:p>
            <a:endParaRPr lang="en-US" sz="28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86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178609</TotalTime>
  <Words>476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Default Design</vt:lpstr>
      <vt:lpstr>PowerPoint Presentation</vt:lpstr>
      <vt:lpstr>The Vine and Branches John 15:1-17</vt:lpstr>
      <vt:lpstr>The Vine and the Branches  </vt:lpstr>
      <vt:lpstr>The Vine and the Branches  </vt:lpstr>
      <vt:lpstr>The Vine and the Branches  </vt:lpstr>
      <vt:lpstr>The Vine and the Branches  </vt:lpstr>
      <vt:lpstr>The Vine and the Branches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Philippians 1:1-11</dc:title>
  <dc:creator>Dwayne Gandy</dc:creator>
  <cp:lastModifiedBy>Dwayne Gandy</cp:lastModifiedBy>
  <cp:revision>149</cp:revision>
  <cp:lastPrinted>2019-12-07T15:25:02Z</cp:lastPrinted>
  <dcterms:created xsi:type="dcterms:W3CDTF">2017-01-05T18:31:03Z</dcterms:created>
  <dcterms:modified xsi:type="dcterms:W3CDTF">2020-01-26T11:34:34Z</dcterms:modified>
</cp:coreProperties>
</file>