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handoutMasterIdLst>
    <p:handoutMasterId r:id="rId11"/>
  </p:handoutMasterIdLst>
  <p:sldIdLst>
    <p:sldId id="299" r:id="rId2"/>
    <p:sldId id="319" r:id="rId3"/>
    <p:sldId id="293" r:id="rId4"/>
    <p:sldId id="294" r:id="rId5"/>
    <p:sldId id="304" r:id="rId6"/>
    <p:sldId id="320" r:id="rId7"/>
    <p:sldId id="321" r:id="rId8"/>
    <p:sldId id="322" r:id="rId9"/>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7DB07A9-ABB8-4715-85F8-EAF969E3A28E}" v="25" dt="2019-10-06T02:14:37.72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280" autoAdjust="0"/>
  </p:normalViewPr>
  <p:slideViewPr>
    <p:cSldViewPr>
      <p:cViewPr varScale="1">
        <p:scale>
          <a:sx n="114" d="100"/>
          <a:sy n="114" d="100"/>
        </p:scale>
        <p:origin x="816"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7" d="100"/>
          <a:sy n="87" d="100"/>
        </p:scale>
        <p:origin x="3840"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2"/>
            <a:ext cx="3037840" cy="466725"/>
          </a:xfrm>
          <a:prstGeom prst="rect">
            <a:avLst/>
          </a:prstGeom>
        </p:spPr>
        <p:txBody>
          <a:bodyPr vert="horz" lIns="91440" tIns="45720" rIns="91440" bIns="45720" rtlCol="0"/>
          <a:lstStyle>
            <a:lvl1pPr algn="l">
              <a:defRPr sz="1200">
                <a:latin typeface="Arial" panose="020B0604020202020204" pitchFamily="34" charset="0"/>
                <a:cs typeface="Arial" panose="020B0604020202020204" pitchFamily="34" charset="0"/>
              </a:defRPr>
            </a:lvl1pPr>
          </a:lstStyle>
          <a:p>
            <a:pPr>
              <a:defRPr/>
            </a:pPr>
            <a:endParaRPr lang="en-US"/>
          </a:p>
        </p:txBody>
      </p:sp>
      <p:sp>
        <p:nvSpPr>
          <p:cNvPr id="3" name="Date Placeholder 2"/>
          <p:cNvSpPr>
            <a:spLocks noGrp="1"/>
          </p:cNvSpPr>
          <p:nvPr>
            <p:ph type="dt" sz="quarter" idx="1"/>
          </p:nvPr>
        </p:nvSpPr>
        <p:spPr>
          <a:xfrm>
            <a:off x="3970938" y="2"/>
            <a:ext cx="3037840" cy="466725"/>
          </a:xfrm>
          <a:prstGeom prst="rect">
            <a:avLst/>
          </a:prstGeom>
        </p:spPr>
        <p:txBody>
          <a:bodyPr vert="horz" lIns="91440" tIns="45720" rIns="91440" bIns="45720" rtlCol="0"/>
          <a:lstStyle>
            <a:lvl1pPr algn="r">
              <a:defRPr sz="1200" smtClean="0">
                <a:latin typeface="Arial" panose="020B0604020202020204" pitchFamily="34" charset="0"/>
                <a:cs typeface="Arial" panose="020B0604020202020204" pitchFamily="34" charset="0"/>
              </a:defRPr>
            </a:lvl1pPr>
          </a:lstStyle>
          <a:p>
            <a:pPr>
              <a:defRPr/>
            </a:pPr>
            <a:fld id="{C0E74022-88B6-4BD3-9BF1-51DCA895BB13}" type="datetimeFigureOut">
              <a:rPr lang="en-US"/>
              <a:pPr>
                <a:defRPr/>
              </a:pPr>
              <a:t>10/6/2019</a:t>
            </a:fld>
            <a:endParaRPr lang="en-US"/>
          </a:p>
        </p:txBody>
      </p:sp>
      <p:sp>
        <p:nvSpPr>
          <p:cNvPr id="4" name="Footer Placeholder 3"/>
          <p:cNvSpPr>
            <a:spLocks noGrp="1"/>
          </p:cNvSpPr>
          <p:nvPr>
            <p:ph type="ftr" sz="quarter" idx="2"/>
          </p:nvPr>
        </p:nvSpPr>
        <p:spPr>
          <a:xfrm>
            <a:off x="0" y="8829677"/>
            <a:ext cx="3037840" cy="466725"/>
          </a:xfrm>
          <a:prstGeom prst="rect">
            <a:avLst/>
          </a:prstGeom>
        </p:spPr>
        <p:txBody>
          <a:bodyPr vert="horz" lIns="91440" tIns="45720" rIns="91440" bIns="45720" rtlCol="0" anchor="b"/>
          <a:lstStyle>
            <a:lvl1pPr algn="l">
              <a:defRPr sz="1200">
                <a:latin typeface="Arial" panose="020B0604020202020204" pitchFamily="34" charset="0"/>
                <a:cs typeface="Arial" panose="020B0604020202020204" pitchFamily="34" charset="0"/>
              </a:defRPr>
            </a:lvl1pPr>
          </a:lstStyle>
          <a:p>
            <a:pPr>
              <a:defRPr/>
            </a:pPr>
            <a:endParaRPr lang="en-US"/>
          </a:p>
        </p:txBody>
      </p:sp>
      <p:sp>
        <p:nvSpPr>
          <p:cNvPr id="5" name="Slide Number Placeholder 4"/>
          <p:cNvSpPr>
            <a:spLocks noGrp="1"/>
          </p:cNvSpPr>
          <p:nvPr>
            <p:ph type="sldNum" sz="quarter" idx="3"/>
          </p:nvPr>
        </p:nvSpPr>
        <p:spPr>
          <a:xfrm>
            <a:off x="3970938" y="8829677"/>
            <a:ext cx="3037840" cy="466725"/>
          </a:xfrm>
          <a:prstGeom prst="rect">
            <a:avLst/>
          </a:prstGeom>
        </p:spPr>
        <p:txBody>
          <a:bodyPr vert="horz" lIns="91440" tIns="45720" rIns="91440" bIns="45720" rtlCol="0" anchor="b"/>
          <a:lstStyle>
            <a:lvl1pPr algn="r">
              <a:defRPr sz="1200" smtClean="0">
                <a:latin typeface="Arial" panose="020B0604020202020204" pitchFamily="34" charset="0"/>
                <a:cs typeface="Arial" panose="020B0604020202020204" pitchFamily="34" charset="0"/>
              </a:defRPr>
            </a:lvl1pPr>
          </a:lstStyle>
          <a:p>
            <a:pPr>
              <a:defRPr/>
            </a:pPr>
            <a:fld id="{85FF1548-E202-4EE9-8B4D-F10B84CFAAFB}"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2"/>
            <a:ext cx="3037840" cy="466725"/>
          </a:xfrm>
          <a:prstGeom prst="rect">
            <a:avLst/>
          </a:prstGeom>
        </p:spPr>
        <p:txBody>
          <a:bodyPr vert="horz" lIns="91440" tIns="45720" rIns="91440" bIns="45720" rtlCol="0"/>
          <a:lstStyle>
            <a:lvl1pPr algn="l">
              <a:defRPr sz="1200" dirty="0">
                <a:latin typeface="Arial" panose="020B0604020202020204" pitchFamily="34" charset="0"/>
                <a:cs typeface="Arial" panose="020B0604020202020204" pitchFamily="34" charset="0"/>
              </a:defRPr>
            </a:lvl1pPr>
          </a:lstStyle>
          <a:p>
            <a:pPr>
              <a:defRPr/>
            </a:pPr>
            <a:endParaRPr lang="en-US"/>
          </a:p>
        </p:txBody>
      </p:sp>
      <p:sp>
        <p:nvSpPr>
          <p:cNvPr id="3" name="Date Placeholder 2"/>
          <p:cNvSpPr>
            <a:spLocks noGrp="1"/>
          </p:cNvSpPr>
          <p:nvPr>
            <p:ph type="dt" idx="1"/>
          </p:nvPr>
        </p:nvSpPr>
        <p:spPr>
          <a:xfrm>
            <a:off x="3970938" y="2"/>
            <a:ext cx="3037840" cy="466725"/>
          </a:xfrm>
          <a:prstGeom prst="rect">
            <a:avLst/>
          </a:prstGeom>
        </p:spPr>
        <p:txBody>
          <a:bodyPr vert="horz" lIns="91440" tIns="45720" rIns="91440" bIns="45720" rtlCol="0"/>
          <a:lstStyle>
            <a:lvl1pPr algn="r">
              <a:defRPr sz="1200" smtClean="0">
                <a:latin typeface="Arial" panose="020B0604020202020204" pitchFamily="34" charset="0"/>
                <a:cs typeface="Arial" panose="020B0604020202020204" pitchFamily="34" charset="0"/>
              </a:defRPr>
            </a:lvl1pPr>
          </a:lstStyle>
          <a:p>
            <a:pPr>
              <a:defRPr/>
            </a:pPr>
            <a:fld id="{15F29236-8DDA-4D0A-B7A0-F56A6824A5CB}" type="datetimeFigureOut">
              <a:rPr lang="en-US"/>
              <a:pPr>
                <a:defRPr/>
              </a:pPr>
              <a:t>10/6/2019</a:t>
            </a:fld>
            <a:endParaRPr lang="en-US" dirty="0"/>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701040" y="4473577"/>
            <a:ext cx="5608320" cy="3660775"/>
          </a:xfrm>
          <a:prstGeom prst="rect">
            <a:avLst/>
          </a:prstGeom>
        </p:spPr>
        <p:txBody>
          <a:bodyPr vert="horz" lIns="91440" tIns="45720" rIns="91440" bIns="45720" rtlCol="0"/>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29677"/>
            <a:ext cx="3037840" cy="466725"/>
          </a:xfrm>
          <a:prstGeom prst="rect">
            <a:avLst/>
          </a:prstGeom>
        </p:spPr>
        <p:txBody>
          <a:bodyPr vert="horz" lIns="91440" tIns="45720" rIns="91440" bIns="45720" rtlCol="0" anchor="b"/>
          <a:lstStyle>
            <a:lvl1pPr algn="l">
              <a:defRPr sz="1200" dirty="0">
                <a:latin typeface="Arial" panose="020B0604020202020204" pitchFamily="34" charset="0"/>
                <a:cs typeface="Arial" panose="020B0604020202020204" pitchFamily="34" charset="0"/>
              </a:defRPr>
            </a:lvl1pPr>
          </a:lstStyle>
          <a:p>
            <a:pPr>
              <a:defRPr/>
            </a:pPr>
            <a:endParaRPr lang="en-US"/>
          </a:p>
        </p:txBody>
      </p:sp>
      <p:sp>
        <p:nvSpPr>
          <p:cNvPr id="7" name="Slide Number Placeholder 6"/>
          <p:cNvSpPr>
            <a:spLocks noGrp="1"/>
          </p:cNvSpPr>
          <p:nvPr>
            <p:ph type="sldNum" sz="quarter" idx="5"/>
          </p:nvPr>
        </p:nvSpPr>
        <p:spPr>
          <a:xfrm>
            <a:off x="3970938" y="8829677"/>
            <a:ext cx="3037840" cy="466725"/>
          </a:xfrm>
          <a:prstGeom prst="rect">
            <a:avLst/>
          </a:prstGeom>
        </p:spPr>
        <p:txBody>
          <a:bodyPr vert="horz" lIns="91440" tIns="45720" rIns="91440" bIns="45720" rtlCol="0" anchor="b"/>
          <a:lstStyle>
            <a:lvl1pPr algn="r">
              <a:defRPr sz="1200" smtClean="0">
                <a:latin typeface="Arial" panose="020B0604020202020204" pitchFamily="34" charset="0"/>
                <a:cs typeface="Arial" panose="020B0604020202020204" pitchFamily="34" charset="0"/>
              </a:defRPr>
            </a:lvl1pPr>
          </a:lstStyle>
          <a:p>
            <a:pPr>
              <a:defRPr/>
            </a:pPr>
            <a:fld id="{3BFC9E5C-B1AC-489E-A843-917E023FDCAC}"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7C3F5644-26AE-4B1F-8476-FD33FC4364CA}" type="slidenum">
              <a:rPr lang="en-US" altLang="en-US"/>
              <a:pPr>
                <a:defRPr/>
              </a:pPr>
              <a:t>‹#›</a:t>
            </a:fld>
            <a:endParaRPr lang="en-US"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7631A01A-1110-4D14-A1F3-5905B79E8936}" type="slidenum">
              <a:rPr lang="en-US" altLang="en-US"/>
              <a:pPr>
                <a:defRPr/>
              </a:pPr>
              <a:t>‹#›</a:t>
            </a:fld>
            <a:endParaRPr lang="en-US" alt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2BFFA218-AA41-4E63-8372-EBBB36D0649B}" type="slidenum">
              <a:rPr lang="en-US" altLang="en-US"/>
              <a:pPr>
                <a:defRPr/>
              </a:pPr>
              <a:t>‹#›</a:t>
            </a:fld>
            <a:endParaRPr lang="en-US" alt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3896E64F-3042-4E1D-ACBA-5F435963B661}" type="slidenum">
              <a:rPr lang="en-US" altLang="en-US"/>
              <a:pPr>
                <a:defRPr/>
              </a:pPr>
              <a:t>‹#›</a:t>
            </a:fld>
            <a:endParaRPr lang="en-US" alt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C1D4E913-E107-4776-A5F6-D0D443917315}" type="slidenum">
              <a:rPr lang="en-US" altLang="en-US"/>
              <a:pPr>
                <a:defRPr/>
              </a:pPr>
              <a:t>‹#›</a:t>
            </a:fld>
            <a:endParaRPr lang="en-US" alt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F22A02B0-B405-4540-8687-250F15401D83}" type="slidenum">
              <a:rPr lang="en-US" altLang="en-US"/>
              <a:pPr>
                <a:defRPr/>
              </a:pPr>
              <a:t>‹#›</a:t>
            </a:fld>
            <a:endParaRPr lang="en-US" alt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fld id="{E7528C44-CA74-4DCF-8587-3BBAC3D40E87}" type="slidenum">
              <a:rPr lang="en-US" altLang="en-US"/>
              <a:pPr>
                <a:defRPr/>
              </a:pPr>
              <a:t>‹#›</a:t>
            </a:fld>
            <a:endParaRPr lang="en-US" alt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fld id="{0D0BAFD4-2AD0-4EDE-B24E-1ACFCA100615}" type="slidenum">
              <a:rPr lang="en-US" altLang="en-US"/>
              <a:pPr>
                <a:defRPr/>
              </a:pPr>
              <a:t>‹#›</a:t>
            </a:fld>
            <a:endParaRPr lang="en-US" alt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fld id="{DA949276-1BFC-4E96-AC2E-88B4AFFF12C9}" type="slidenum">
              <a:rPr lang="en-US" altLang="en-US"/>
              <a:pPr>
                <a:defRPr/>
              </a:pPr>
              <a:t>‹#›</a:t>
            </a:fld>
            <a:endParaRPr lang="en-US" alt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CFA4723D-BE8B-4CD5-B033-38049E2F31AA}" type="slidenum">
              <a:rPr lang="en-US" altLang="en-US"/>
              <a:pPr>
                <a:defRPr/>
              </a:pPr>
              <a:t>‹#›</a:t>
            </a:fld>
            <a:endParaRPr lang="en-US" alt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E1AF42AB-410D-4CF7-AC58-4CEDD17FC782}" type="slidenum">
              <a:rPr lang="en-US" altLang="en-US"/>
              <a:pPr>
                <a:defRPr/>
              </a:pPr>
              <a:t>‹#›</a:t>
            </a:fld>
            <a:endParaRPr lang="en-US" alt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defRPr sz="1400" dirty="0">
                <a:latin typeface="Arial" panose="020B0604020202020204" pitchFamily="34" charset="0"/>
                <a:cs typeface="Arial" panose="020B0604020202020204" pitchFamily="34" charset="0"/>
              </a:defRPr>
            </a:lvl1pPr>
          </a:lstStyle>
          <a:p>
            <a:pPr>
              <a:defRPr/>
            </a:pPr>
            <a:endParaRPr lang="en-US" alt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lgn="ctr">
              <a:defRPr sz="1400" dirty="0">
                <a:latin typeface="Arial" panose="020B0604020202020204" pitchFamily="34" charset="0"/>
                <a:cs typeface="Arial" panose="020B0604020202020204" pitchFamily="34" charset="0"/>
              </a:defRPr>
            </a:lvl1pPr>
          </a:lstStyle>
          <a:p>
            <a:pPr>
              <a:defRPr/>
            </a:pPr>
            <a:endParaRPr lang="en-US" alt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a:defRPr sz="1400">
                <a:latin typeface="Arial" panose="020B0604020202020204" pitchFamily="34" charset="0"/>
                <a:cs typeface="Arial" panose="020B0604020202020204" pitchFamily="34" charset="0"/>
              </a:defRPr>
            </a:lvl1pPr>
          </a:lstStyle>
          <a:p>
            <a:pPr>
              <a:defRPr/>
            </a:pPr>
            <a:fld id="{B31E64A7-E2AA-4235-8E19-9089993B07DA}" type="slidenum">
              <a:rPr lang="en-US" altLang="en-US"/>
              <a:pPr>
                <a:defRPr/>
              </a:pPr>
              <a:t>‹#›</a:t>
            </a:fld>
            <a:endParaRPr lang="en-US" altLang="en-US" dirty="0"/>
          </a:p>
        </p:txBody>
      </p:sp>
    </p:spTree>
  </p:cSld>
  <p:clrMap bg1="dk2" tx1="lt1" bg2="dk1" tx2="lt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F1B7E97-88F5-4477-9807-4911BA6D944F}"/>
              </a:ext>
            </a:extLst>
          </p:cNvPr>
          <p:cNvSpPr txBox="1"/>
          <p:nvPr/>
        </p:nvSpPr>
        <p:spPr>
          <a:xfrm>
            <a:off x="533400" y="457200"/>
            <a:ext cx="8001000" cy="990600"/>
          </a:xfrm>
          <a:prstGeom prst="rect">
            <a:avLst/>
          </a:prstGeom>
          <a:noFill/>
        </p:spPr>
        <p:txBody>
          <a:bodyPr wrap="square" rtlCol="0">
            <a:spAutoFit/>
          </a:bodyPr>
          <a:lstStyle/>
          <a:p>
            <a:endParaRPr lang="en-US" dirty="0"/>
          </a:p>
        </p:txBody>
      </p:sp>
      <p:sp>
        <p:nvSpPr>
          <p:cNvPr id="3" name="TextBox 2">
            <a:extLst>
              <a:ext uri="{FF2B5EF4-FFF2-40B4-BE49-F238E27FC236}">
                <a16:creationId xmlns:a16="http://schemas.microsoft.com/office/drawing/2014/main" id="{5C8AD001-5B6A-4327-8EC5-BE150DE819E5}"/>
              </a:ext>
            </a:extLst>
          </p:cNvPr>
          <p:cNvSpPr txBox="1"/>
          <p:nvPr/>
        </p:nvSpPr>
        <p:spPr>
          <a:xfrm>
            <a:off x="990600" y="609600"/>
            <a:ext cx="7391400" cy="4401205"/>
          </a:xfrm>
          <a:prstGeom prst="rect">
            <a:avLst/>
          </a:prstGeom>
          <a:noFill/>
        </p:spPr>
        <p:txBody>
          <a:bodyPr wrap="square" rtlCol="0">
            <a:spAutoFit/>
          </a:bodyPr>
          <a:lstStyle/>
          <a:p>
            <a:pPr algn="just"/>
            <a:r>
              <a:rPr lang="en-US" sz="2000" b="1" dirty="0"/>
              <a:t>Matt 18:1-14 At that time the disciples came to Jesus, saying, "Who then is greatest in the kingdom of heaven?" 2 Then Jesus called a little child to Him, set him in the midst of them, 3 and said, "Assuredly, I say to you, unless you are converted and become as little children, you will by no means enter the kingdom of heaven.  4 Therefore whoever humbles himself as this little child is the greatest in the kingdom of heaven.  5 Whoever receives one little child like this in My name receives Me. 6 "Whoever causes one of these little ones who believe in Me to sin, it would be better for him if a millstone were hung around his neck, and he were drowned in the depth of the sea.  7 Woe to the world because of offenses! For offenses must come, but woe to that man by whom the offense comes! </a:t>
            </a:r>
          </a:p>
        </p:txBody>
      </p:sp>
    </p:spTree>
    <p:extLst>
      <p:ext uri="{BB962C8B-B14F-4D97-AF65-F5344CB8AC3E}">
        <p14:creationId xmlns:p14="http://schemas.microsoft.com/office/powerpoint/2010/main" val="30962886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F1B7E97-88F5-4477-9807-4911BA6D944F}"/>
              </a:ext>
            </a:extLst>
          </p:cNvPr>
          <p:cNvSpPr txBox="1"/>
          <p:nvPr/>
        </p:nvSpPr>
        <p:spPr>
          <a:xfrm>
            <a:off x="533400" y="457200"/>
            <a:ext cx="8001000" cy="990600"/>
          </a:xfrm>
          <a:prstGeom prst="rect">
            <a:avLst/>
          </a:prstGeom>
          <a:noFill/>
        </p:spPr>
        <p:txBody>
          <a:bodyPr wrap="square" rtlCol="0">
            <a:spAutoFit/>
          </a:bodyPr>
          <a:lstStyle/>
          <a:p>
            <a:endParaRPr lang="en-US" dirty="0"/>
          </a:p>
        </p:txBody>
      </p:sp>
      <p:sp>
        <p:nvSpPr>
          <p:cNvPr id="3" name="TextBox 2">
            <a:extLst>
              <a:ext uri="{FF2B5EF4-FFF2-40B4-BE49-F238E27FC236}">
                <a16:creationId xmlns:a16="http://schemas.microsoft.com/office/drawing/2014/main" id="{5C8AD001-5B6A-4327-8EC5-BE150DE819E5}"/>
              </a:ext>
            </a:extLst>
          </p:cNvPr>
          <p:cNvSpPr txBox="1"/>
          <p:nvPr/>
        </p:nvSpPr>
        <p:spPr>
          <a:xfrm>
            <a:off x="990600" y="609600"/>
            <a:ext cx="7391400" cy="5909310"/>
          </a:xfrm>
          <a:prstGeom prst="rect">
            <a:avLst/>
          </a:prstGeom>
          <a:noFill/>
        </p:spPr>
        <p:txBody>
          <a:bodyPr wrap="square" rtlCol="0">
            <a:spAutoFit/>
          </a:bodyPr>
          <a:lstStyle/>
          <a:p>
            <a:pPr algn="just"/>
            <a:r>
              <a:rPr lang="en-US" sz="2000" b="1" dirty="0"/>
              <a:t>8 "If your hand or foot causes you to sin, cut it off and cast it from you. It is better for you to enter into life lame or maimed, rather than having two hands or two feet, to be cast into the everlasting fire.  9 And if your eye causes you to sin, pluck it out and cast it from you. It is better for you to enter into life with one eye, rather than having two eyes, to be cast into hell fire. "Take heed that you do not despise one of these little ones, for I say to you that in heaven their angels always see the face of My Father who is in heaven.  11 For the Son of Man has come to save that which was lost. 12 "What do you think? If a man has a hundred sheep, and one of them goes astray, does he not leave the ninety-nine and go to the mountains to seek the one that is straying?  13 And if he should find it, assuredly, I say to you, he rejoices more over that sheep than over the ninety-nine that did not go astray.  14 Even so it is not the will of your Father who is in heaven that one of these little ones should perish.  NKJV</a:t>
            </a:r>
          </a:p>
          <a:p>
            <a:pPr algn="just"/>
            <a:endParaRPr lang="en-US" b="1" dirty="0"/>
          </a:p>
        </p:txBody>
      </p:sp>
    </p:spTree>
    <p:extLst>
      <p:ext uri="{BB962C8B-B14F-4D97-AF65-F5344CB8AC3E}">
        <p14:creationId xmlns:p14="http://schemas.microsoft.com/office/powerpoint/2010/main" val="26459942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ChangeArrowheads="1"/>
          </p:cNvSpPr>
          <p:nvPr>
            <p:ph type="ctrTitle"/>
          </p:nvPr>
        </p:nvSpPr>
        <p:spPr>
          <a:xfrm>
            <a:off x="533400" y="1524000"/>
            <a:ext cx="8001000" cy="3962400"/>
          </a:xfrm>
        </p:spPr>
        <p:txBody>
          <a:bodyPr anchor="ctr"/>
          <a:lstStyle/>
          <a:p>
            <a:pPr eaLnBrk="1" hangingPunct="1"/>
            <a:r>
              <a:rPr lang="en-US" sz="5000" b="1" dirty="0"/>
              <a:t>Unsung Heroes</a:t>
            </a:r>
            <a:br>
              <a:rPr lang="en-US" sz="5400" b="1" dirty="0"/>
            </a:br>
            <a:br>
              <a:rPr lang="en-US" sz="5400" b="1" dirty="0"/>
            </a:br>
            <a:r>
              <a:rPr lang="en-US" sz="3200" b="1" dirty="0"/>
              <a:t>Shiphrah, Puah, Jehoshabeath and Obadiah</a:t>
            </a:r>
            <a:br>
              <a:rPr lang="en-US" dirty="0"/>
            </a:br>
            <a:endParaRPr lang="en-US" sz="5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lstStyle/>
          <a:p>
            <a:pPr eaLnBrk="1" hangingPunct="1"/>
            <a:r>
              <a:rPr lang="en-US" dirty="0"/>
              <a:t>Points to Consider</a:t>
            </a:r>
          </a:p>
        </p:txBody>
      </p:sp>
      <p:sp>
        <p:nvSpPr>
          <p:cNvPr id="3" name="Content Placeholder 2"/>
          <p:cNvSpPr>
            <a:spLocks noGrp="1"/>
          </p:cNvSpPr>
          <p:nvPr>
            <p:ph idx="1"/>
          </p:nvPr>
        </p:nvSpPr>
        <p:spPr>
          <a:xfrm>
            <a:off x="457200" y="1417638"/>
            <a:ext cx="8229600" cy="4708525"/>
          </a:xfrm>
        </p:spPr>
        <p:txBody>
          <a:bodyPr/>
          <a:lstStyle/>
          <a:p>
            <a:pPr lvl="0"/>
            <a:r>
              <a:rPr lang="en-US" dirty="0"/>
              <a:t>Fear God</a:t>
            </a:r>
          </a:p>
          <a:p>
            <a:pPr lvl="0"/>
            <a:r>
              <a:rPr lang="en-US" dirty="0"/>
              <a:t>Take bold action</a:t>
            </a:r>
          </a:p>
          <a:p>
            <a:pPr lvl="0"/>
            <a:r>
              <a:rPr lang="en-US" dirty="0"/>
              <a:t>Receive God’s reward</a:t>
            </a:r>
          </a:p>
          <a:p>
            <a:pPr marL="0" indent="0">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8E3B46-5010-472D-93E8-858903BFA96F}"/>
              </a:ext>
            </a:extLst>
          </p:cNvPr>
          <p:cNvSpPr>
            <a:spLocks noGrp="1"/>
          </p:cNvSpPr>
          <p:nvPr>
            <p:ph type="title"/>
          </p:nvPr>
        </p:nvSpPr>
        <p:spPr/>
        <p:txBody>
          <a:bodyPr/>
          <a:lstStyle/>
          <a:p>
            <a:r>
              <a:rPr lang="en-US" b="1" dirty="0"/>
              <a:t>Fear God</a:t>
            </a:r>
            <a:endParaRPr lang="en-US" dirty="0"/>
          </a:p>
        </p:txBody>
      </p:sp>
      <p:sp>
        <p:nvSpPr>
          <p:cNvPr id="3" name="Content Placeholder 2">
            <a:extLst>
              <a:ext uri="{FF2B5EF4-FFF2-40B4-BE49-F238E27FC236}">
                <a16:creationId xmlns:a16="http://schemas.microsoft.com/office/drawing/2014/main" id="{CA4AABB4-E5F0-4F1B-885F-84FDE45140EB}"/>
              </a:ext>
            </a:extLst>
          </p:cNvPr>
          <p:cNvSpPr>
            <a:spLocks noGrp="1"/>
          </p:cNvSpPr>
          <p:nvPr>
            <p:ph idx="1"/>
          </p:nvPr>
        </p:nvSpPr>
        <p:spPr/>
        <p:txBody>
          <a:bodyPr/>
          <a:lstStyle/>
          <a:p>
            <a:r>
              <a:rPr lang="en-US" sz="2800" dirty="0"/>
              <a:t>The midwives </a:t>
            </a:r>
            <a:r>
              <a:rPr lang="en-US" sz="2800" b="1" u="sng" dirty="0"/>
              <a:t>feared</a:t>
            </a:r>
            <a:r>
              <a:rPr lang="en-US" sz="2800" dirty="0"/>
              <a:t> God.</a:t>
            </a:r>
          </a:p>
          <a:p>
            <a:r>
              <a:rPr lang="en-US" sz="2800" dirty="0"/>
              <a:t>Obadiah starting fearing God while he was </a:t>
            </a:r>
            <a:r>
              <a:rPr lang="en-US" sz="2800" b="1" u="sng" dirty="0"/>
              <a:t>young</a:t>
            </a:r>
            <a:r>
              <a:rPr lang="en-US" sz="2800" dirty="0"/>
              <a:t> and continued to fear Him while working for a corrupt king.</a:t>
            </a:r>
          </a:p>
          <a:p>
            <a:r>
              <a:rPr lang="en-US" sz="2800" dirty="0"/>
              <a:t>Job 1:1 tells us that </a:t>
            </a:r>
            <a:r>
              <a:rPr lang="en-US" sz="2800" b="1" u="sng" dirty="0"/>
              <a:t>Job</a:t>
            </a:r>
            <a:r>
              <a:rPr lang="en-US" sz="2800" dirty="0"/>
              <a:t> feared God.</a:t>
            </a:r>
          </a:p>
          <a:p>
            <a:r>
              <a:rPr lang="en-US" sz="2800" dirty="0"/>
              <a:t>Acts 10:2 tells us that </a:t>
            </a:r>
            <a:r>
              <a:rPr lang="en-US" sz="2800" b="1" u="sng" dirty="0"/>
              <a:t>Cornelius</a:t>
            </a:r>
            <a:r>
              <a:rPr lang="en-US" sz="2800" dirty="0"/>
              <a:t> was a man who feared God.</a:t>
            </a:r>
          </a:p>
          <a:p>
            <a:r>
              <a:rPr lang="en-US" sz="2800" dirty="0"/>
              <a:t>Hananiah was a </a:t>
            </a:r>
            <a:r>
              <a:rPr lang="en-US" sz="2800" b="1" u="sng" dirty="0"/>
              <a:t>faithful</a:t>
            </a:r>
            <a:r>
              <a:rPr lang="en-US" sz="2800" dirty="0"/>
              <a:t> man because he feared God.</a:t>
            </a:r>
          </a:p>
          <a:p>
            <a:endParaRPr lang="en-US" sz="2800" dirty="0"/>
          </a:p>
          <a:p>
            <a:endParaRPr lang="en-US" dirty="0"/>
          </a:p>
          <a:p>
            <a:endParaRPr lang="en-US" dirty="0"/>
          </a:p>
          <a:p>
            <a:endParaRPr lang="en-US" dirty="0"/>
          </a:p>
        </p:txBody>
      </p:sp>
    </p:spTree>
    <p:extLst>
      <p:ext uri="{BB962C8B-B14F-4D97-AF65-F5344CB8AC3E}">
        <p14:creationId xmlns:p14="http://schemas.microsoft.com/office/powerpoint/2010/main" val="24413488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8E3B46-5010-472D-93E8-858903BFA96F}"/>
              </a:ext>
            </a:extLst>
          </p:cNvPr>
          <p:cNvSpPr>
            <a:spLocks noGrp="1"/>
          </p:cNvSpPr>
          <p:nvPr>
            <p:ph type="title"/>
          </p:nvPr>
        </p:nvSpPr>
        <p:spPr/>
        <p:txBody>
          <a:bodyPr/>
          <a:lstStyle/>
          <a:p>
            <a:r>
              <a:rPr lang="en-US" b="1" dirty="0"/>
              <a:t>Take Bold Action </a:t>
            </a:r>
            <a:endParaRPr lang="en-US" dirty="0"/>
          </a:p>
        </p:txBody>
      </p:sp>
      <p:sp>
        <p:nvSpPr>
          <p:cNvPr id="3" name="Content Placeholder 2">
            <a:extLst>
              <a:ext uri="{FF2B5EF4-FFF2-40B4-BE49-F238E27FC236}">
                <a16:creationId xmlns:a16="http://schemas.microsoft.com/office/drawing/2014/main" id="{CA4AABB4-E5F0-4F1B-885F-84FDE45140EB}"/>
              </a:ext>
            </a:extLst>
          </p:cNvPr>
          <p:cNvSpPr>
            <a:spLocks noGrp="1"/>
          </p:cNvSpPr>
          <p:nvPr>
            <p:ph idx="1"/>
          </p:nvPr>
        </p:nvSpPr>
        <p:spPr/>
        <p:txBody>
          <a:bodyPr/>
          <a:lstStyle/>
          <a:p>
            <a:r>
              <a:rPr lang="en-US" dirty="0"/>
              <a:t>The midwives </a:t>
            </a:r>
            <a:r>
              <a:rPr lang="en-US" b="1" u="sng" dirty="0"/>
              <a:t>disobeyed</a:t>
            </a:r>
            <a:r>
              <a:rPr lang="en-US" dirty="0"/>
              <a:t> the king of Egypt.</a:t>
            </a:r>
          </a:p>
          <a:p>
            <a:r>
              <a:rPr lang="en-US" dirty="0"/>
              <a:t>The midwives never gave in to </a:t>
            </a:r>
            <a:r>
              <a:rPr lang="en-US" b="1" u="sng" dirty="0"/>
              <a:t>Pharaoh’s</a:t>
            </a:r>
            <a:r>
              <a:rPr lang="en-US" dirty="0"/>
              <a:t> demands even though he had the power to have them killed.</a:t>
            </a:r>
          </a:p>
          <a:p>
            <a:r>
              <a:rPr lang="en-US" dirty="0"/>
              <a:t>Jehoshabeath had the </a:t>
            </a:r>
            <a:r>
              <a:rPr lang="en-US" b="1" u="sng" dirty="0"/>
              <a:t>courage</a:t>
            </a:r>
            <a:r>
              <a:rPr lang="en-US" dirty="0"/>
              <a:t> to hide Joash for six years from Athaliah, who just killed all the other Royal heirs.</a:t>
            </a:r>
          </a:p>
          <a:p>
            <a:endParaRPr lang="en-US" sz="2800" dirty="0"/>
          </a:p>
          <a:p>
            <a:endParaRPr lang="en-US" dirty="0"/>
          </a:p>
          <a:p>
            <a:endParaRPr lang="en-US" dirty="0"/>
          </a:p>
          <a:p>
            <a:endParaRPr lang="en-US" dirty="0"/>
          </a:p>
        </p:txBody>
      </p:sp>
    </p:spTree>
    <p:extLst>
      <p:ext uri="{BB962C8B-B14F-4D97-AF65-F5344CB8AC3E}">
        <p14:creationId xmlns:p14="http://schemas.microsoft.com/office/powerpoint/2010/main" val="41907442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8E3B46-5010-472D-93E8-858903BFA96F}"/>
              </a:ext>
            </a:extLst>
          </p:cNvPr>
          <p:cNvSpPr>
            <a:spLocks noGrp="1"/>
          </p:cNvSpPr>
          <p:nvPr>
            <p:ph type="title"/>
          </p:nvPr>
        </p:nvSpPr>
        <p:spPr/>
        <p:txBody>
          <a:bodyPr/>
          <a:lstStyle/>
          <a:p>
            <a:r>
              <a:rPr lang="en-US" b="1" dirty="0"/>
              <a:t>Take Bold Action </a:t>
            </a:r>
            <a:endParaRPr lang="en-US" dirty="0"/>
          </a:p>
        </p:txBody>
      </p:sp>
      <p:sp>
        <p:nvSpPr>
          <p:cNvPr id="3" name="Content Placeholder 2">
            <a:extLst>
              <a:ext uri="{FF2B5EF4-FFF2-40B4-BE49-F238E27FC236}">
                <a16:creationId xmlns:a16="http://schemas.microsoft.com/office/drawing/2014/main" id="{CA4AABB4-E5F0-4F1B-885F-84FDE45140EB}"/>
              </a:ext>
            </a:extLst>
          </p:cNvPr>
          <p:cNvSpPr>
            <a:spLocks noGrp="1"/>
          </p:cNvSpPr>
          <p:nvPr>
            <p:ph idx="1"/>
          </p:nvPr>
        </p:nvSpPr>
        <p:spPr/>
        <p:txBody>
          <a:bodyPr/>
          <a:lstStyle/>
          <a:p>
            <a:r>
              <a:rPr lang="en-US" dirty="0"/>
              <a:t>The consequences of being caught could have been </a:t>
            </a:r>
            <a:r>
              <a:rPr lang="en-US" b="1" u="sng" dirty="0"/>
              <a:t>death</a:t>
            </a:r>
            <a:r>
              <a:rPr lang="en-US" dirty="0"/>
              <a:t> for her and her entire family.</a:t>
            </a:r>
          </a:p>
          <a:p>
            <a:r>
              <a:rPr lang="en-US" dirty="0"/>
              <a:t>Obadiah took the bold action of hiding and feeding 100 prophets that the </a:t>
            </a:r>
            <a:r>
              <a:rPr lang="en-US" b="1" u="sng" dirty="0"/>
              <a:t>ruthless </a:t>
            </a:r>
            <a:r>
              <a:rPr lang="en-US" dirty="0"/>
              <a:t>Jezebel was killing.</a:t>
            </a:r>
          </a:p>
          <a:p>
            <a:r>
              <a:rPr lang="en-US" dirty="0"/>
              <a:t> The key to this bold action was his </a:t>
            </a:r>
            <a:r>
              <a:rPr lang="en-US" b="1" u="sng" dirty="0"/>
              <a:t>fear</a:t>
            </a:r>
            <a:r>
              <a:rPr lang="en-US" dirty="0"/>
              <a:t> of God.</a:t>
            </a:r>
          </a:p>
          <a:p>
            <a:endParaRPr lang="en-US" sz="2800" dirty="0"/>
          </a:p>
          <a:p>
            <a:endParaRPr lang="en-US" dirty="0"/>
          </a:p>
          <a:p>
            <a:endParaRPr lang="en-US" dirty="0"/>
          </a:p>
          <a:p>
            <a:endParaRPr lang="en-US" dirty="0"/>
          </a:p>
        </p:txBody>
      </p:sp>
    </p:spTree>
    <p:extLst>
      <p:ext uri="{BB962C8B-B14F-4D97-AF65-F5344CB8AC3E}">
        <p14:creationId xmlns:p14="http://schemas.microsoft.com/office/powerpoint/2010/main" val="25044719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8E3B46-5010-472D-93E8-858903BFA96F}"/>
              </a:ext>
            </a:extLst>
          </p:cNvPr>
          <p:cNvSpPr>
            <a:spLocks noGrp="1"/>
          </p:cNvSpPr>
          <p:nvPr>
            <p:ph type="title"/>
          </p:nvPr>
        </p:nvSpPr>
        <p:spPr/>
        <p:txBody>
          <a:bodyPr/>
          <a:lstStyle/>
          <a:p>
            <a:r>
              <a:rPr lang="en-US" b="1" dirty="0"/>
              <a:t>Receive God’s Reward</a:t>
            </a:r>
            <a:endParaRPr lang="en-US" dirty="0"/>
          </a:p>
        </p:txBody>
      </p:sp>
      <p:sp>
        <p:nvSpPr>
          <p:cNvPr id="3" name="Content Placeholder 2">
            <a:extLst>
              <a:ext uri="{FF2B5EF4-FFF2-40B4-BE49-F238E27FC236}">
                <a16:creationId xmlns:a16="http://schemas.microsoft.com/office/drawing/2014/main" id="{CA4AABB4-E5F0-4F1B-885F-84FDE45140EB}"/>
              </a:ext>
            </a:extLst>
          </p:cNvPr>
          <p:cNvSpPr>
            <a:spLocks noGrp="1"/>
          </p:cNvSpPr>
          <p:nvPr>
            <p:ph idx="1"/>
          </p:nvPr>
        </p:nvSpPr>
        <p:spPr/>
        <p:txBody>
          <a:bodyPr/>
          <a:lstStyle/>
          <a:p>
            <a:r>
              <a:rPr lang="en-US" dirty="0"/>
              <a:t>The Israelites </a:t>
            </a:r>
            <a:r>
              <a:rPr lang="en-US" b="1" u="sng" dirty="0"/>
              <a:t>continued</a:t>
            </a:r>
            <a:r>
              <a:rPr lang="en-US" dirty="0"/>
              <a:t> to multiply and grow very mighty.  Pharaoh was fighting a losing battle with the God of all the earth. (See Ex 7:5, 17; 8:22; 9:14-16, 29; 10:1-2)</a:t>
            </a:r>
          </a:p>
          <a:p>
            <a:r>
              <a:rPr lang="en-US" dirty="0"/>
              <a:t>God rewarded the midwives by giving them </a:t>
            </a:r>
            <a:r>
              <a:rPr lang="en-US" b="1" u="sng" dirty="0"/>
              <a:t>families</a:t>
            </a:r>
            <a:r>
              <a:rPr lang="en-US" dirty="0"/>
              <a:t>.</a:t>
            </a:r>
          </a:p>
          <a:p>
            <a:r>
              <a:rPr lang="en-US" dirty="0"/>
              <a:t>Ultimately, we all want to be rewarded with a home in </a:t>
            </a:r>
            <a:r>
              <a:rPr lang="en-US" b="1" u="sng" dirty="0"/>
              <a:t>heaven</a:t>
            </a:r>
            <a:r>
              <a:rPr lang="en-US" dirty="0"/>
              <a:t>.</a:t>
            </a:r>
          </a:p>
          <a:p>
            <a:endParaRPr lang="en-US" sz="2800" dirty="0"/>
          </a:p>
          <a:p>
            <a:endParaRPr lang="en-US" dirty="0"/>
          </a:p>
          <a:p>
            <a:endParaRPr lang="en-US" dirty="0"/>
          </a:p>
          <a:p>
            <a:endParaRPr lang="en-US" dirty="0"/>
          </a:p>
        </p:txBody>
      </p:sp>
    </p:spTree>
    <p:extLst>
      <p:ext uri="{BB962C8B-B14F-4D97-AF65-F5344CB8AC3E}">
        <p14:creationId xmlns:p14="http://schemas.microsoft.com/office/powerpoint/2010/main" val="28236993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Default Design">
  <a:themeElements>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168127</TotalTime>
  <Words>644</Words>
  <Application>Microsoft Office PowerPoint</Application>
  <PresentationFormat>On-screen Show (4:3)</PresentationFormat>
  <Paragraphs>33</Paragraphs>
  <Slides>8</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8</vt:i4>
      </vt:variant>
    </vt:vector>
  </HeadingPairs>
  <TitlesOfParts>
    <vt:vector size="11" baseType="lpstr">
      <vt:lpstr>Arial</vt:lpstr>
      <vt:lpstr>Calibri</vt:lpstr>
      <vt:lpstr>Default Design</vt:lpstr>
      <vt:lpstr>PowerPoint Presentation</vt:lpstr>
      <vt:lpstr>PowerPoint Presentation</vt:lpstr>
      <vt:lpstr>Unsung Heroes  Shiphrah, Puah, Jehoshabeath and Obadiah </vt:lpstr>
      <vt:lpstr>Points to Consider</vt:lpstr>
      <vt:lpstr>Fear God</vt:lpstr>
      <vt:lpstr>Take Bold Action </vt:lpstr>
      <vt:lpstr>Take Bold Action </vt:lpstr>
      <vt:lpstr>Receive God’s Reward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Philippians 1:1-11</dc:title>
  <dc:creator>Dwayne Gandy</dc:creator>
  <cp:lastModifiedBy>Dwayne Gandy</cp:lastModifiedBy>
  <cp:revision>138</cp:revision>
  <cp:lastPrinted>2019-10-06T10:42:46Z</cp:lastPrinted>
  <dcterms:created xsi:type="dcterms:W3CDTF">2017-01-05T18:31:03Z</dcterms:created>
  <dcterms:modified xsi:type="dcterms:W3CDTF">2019-10-06T10:46:21Z</dcterms:modified>
</cp:coreProperties>
</file>